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3330803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2778255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27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ночью временами дождь, гроза.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северный, северо-восточный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17-19, днем 27-29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17-19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26480</TotalTime>
  <Words>597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3434</cp:revision>
  <cp:lastPrinted>2021-10-15T03:50:29Z</cp:lastPrinted>
  <dcterms:created xsi:type="dcterms:W3CDTF">2018-03-27T06:03:00Z</dcterms:created>
  <dcterms:modified xsi:type="dcterms:W3CDTF">2024-07-27T06:50:23Z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