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940403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 7-12, днем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по-рывы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 м/с. Температура воздуха ночью 11-13, днем 24-26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3-8 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66814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А.Картпанбетов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36991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4693</cp:revision>
  <cp:lastPrinted>2021-02-03T11:37:00Z</cp:lastPrinted>
  <dcterms:created xsi:type="dcterms:W3CDTF">2018-03-27T06:03:00Z</dcterms:created>
  <dcterms:modified xsi:type="dcterms:W3CDTF">2024-07-27T08:40:26Z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