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76" d="100"/>
          <a:sy n="76" d="100"/>
        </p:scale>
        <p:origin x="-198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468600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западный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ночью 12-14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июля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8638888"/>
              </p:ext>
            </p:extLst>
          </p:nvPr>
        </p:nvGraphicFramePr>
        <p:xfrm>
          <a:off x="4986306" y="4437112"/>
          <a:ext cx="4759297" cy="18747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20132</TotalTime>
  <Words>548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3830</cp:revision>
  <cp:lastPrinted>2021-07-01T03:56:27Z</cp:lastPrinted>
  <dcterms:created xsi:type="dcterms:W3CDTF">2018-03-27T06:03:00Z</dcterms:created>
  <dcterms:modified xsi:type="dcterms:W3CDTF">2024-07-27T08:13:55Z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