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96" d="100"/>
          <a:sy n="96" d="100"/>
        </p:scale>
        <p:origin x="936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6852009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июля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 второй половине дня кратковременный дождь, гроза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северо-западный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5-10, порывы 15-18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сильная жара 33-35 градусов.</a:t>
            </a:r>
          </a:p>
          <a:p>
            <a:pPr algn="ctr"/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июля до 08 ч.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33719" y="2136338"/>
            <a:ext cx="4809482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18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" altLang="en-US" sz="118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18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" altLang="en-US" sz="118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2024 года м</a:t>
            </a:r>
            <a:r>
              <a:rPr lang="ru-RU" altLang="en-US" sz="118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18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8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" altLang="en-US" sz="118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8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8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8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18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</a:t>
            </a:r>
            <a:r>
              <a:rPr lang="ru-RU" altLang="en-US" sz="118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8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00760" y="315200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степени.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82739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24188</TotalTime>
  <Words>685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4024</cp:revision>
  <cp:lastPrinted>2021-10-18T15:52:53Z</cp:lastPrinted>
  <dcterms:created xsi:type="dcterms:W3CDTF">2018-03-27T06:03:00Z</dcterms:created>
  <dcterms:modified xsi:type="dcterms:W3CDTF">2024-07-27T07:26:24Z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