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191400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544759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кратковременный дождь, гроза. Ветер северо-западный 9-14 м/с. Температура воздуха ночью 12-14, днем 26-28 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29 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дождь, гроза. Ветер юго-западный 9-14 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26124</TotalTime>
  <Words>628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4726</cp:revision>
  <cp:lastPrinted>2021-07-01T03:56:27Z</cp:lastPrinted>
  <dcterms:created xsi:type="dcterms:W3CDTF">2018-03-27T06:03:00Z</dcterms:created>
  <dcterms:modified xsi:type="dcterms:W3CDTF">2024-07-27T06:59:42Z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