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94777A5-91A4-4A31-9654-2779E2ECCB0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83825-914C-48B0-8358-DC6D554EF2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3AB232-6DF1-4280-9778-1DA135D59F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B62DF1-7D83-410E-962B-1F87FA7932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8F797-ECCD-416A-A959-6A141B93AE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8535B4-2AD2-4CFB-BEED-FC4E065403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248FC-1D61-49CE-B5F3-5F3967B37A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090169-F7A2-4405-AD38-C18A8F1ABD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B5F808-73CA-4EDC-BD9B-901E5B3029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D8DE4F-2749-4CFF-AA8C-0FFCBB82F7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394DB-23A4-42BB-91DE-2A99631BF6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D64018-646A-41CD-9D25-B1CA2E46EA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8298269-A7F2-48A7-B1C7-A6AF4C2B4A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209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27 июля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9350" y="144061"/>
            <a:ext cx="4830763" cy="189282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28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27 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28 </a:t>
            </a:r>
            <a:r>
              <a:rPr lang="ru-RU" altLang="ru-RU" sz="1100" b="1" dirty="0">
                <a:solidFill>
                  <a:schemeClr val="tx1"/>
                </a:solidFill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юго-восточный 3-8 м/с. Температура воздуха ночью 24-26 тепла, днем сильная жара 36-38 градусов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29 июля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20 ч. 28</a:t>
            </a:r>
            <a:r>
              <a:rPr lang="ru-RU" altLang="ru-RU" b="1" dirty="0">
                <a:solidFill>
                  <a:schemeClr val="tx1"/>
                </a:solidFill>
              </a:rPr>
              <a:t> июля</a:t>
            </a:r>
            <a:r>
              <a:rPr lang="ru-RU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29 июля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dirty="0">
                <a:solidFill>
                  <a:schemeClr val="tx1"/>
                </a:solidFill>
              </a:rPr>
              <a:t>юго-восточный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3-8 м/с. Температура воздуха </a:t>
            </a:r>
            <a:r>
              <a:rPr lang="ru-RU" dirty="0">
                <a:solidFill>
                  <a:schemeClr val="tx1"/>
                </a:solidFill>
              </a:rPr>
              <a:t>24-26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28 </a:t>
            </a:r>
            <a:r>
              <a:rPr lang="ru-RU" altLang="ru-RU" b="1" dirty="0">
                <a:solidFill>
                  <a:schemeClr val="tx1"/>
                </a:solidFill>
              </a:rPr>
              <a:t>июля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29 июля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27 июля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3925082"/>
              </p:ext>
            </p:extLst>
          </p:nvPr>
        </p:nvGraphicFramePr>
        <p:xfrm>
          <a:off x="4964113" y="4116388"/>
          <a:ext cx="4816475" cy="2046288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133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4183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1000" b="1" i="1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21236</TotalTime>
  <Words>773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4861</cp:revision>
  <cp:lastPrinted>2021-07-01T09:11:30Z</cp:lastPrinted>
  <dcterms:created xsi:type="dcterms:W3CDTF">2018-03-27T06:03:00Z</dcterms:created>
  <dcterms:modified xsi:type="dcterms:W3CDTF">2024-07-27T06:43:26Z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