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64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67775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кратковременный дождь, гроза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с переходом на северо-западный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5-10, порывы 15-18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тепла.</a:t>
            </a:r>
            <a:endParaRPr lang="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3109" y="224654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</a:t>
            </a:r>
            <a:r>
              <a:rPr lang="kk-KZ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2024 года м</a:t>
            </a:r>
            <a:r>
              <a:rPr lang="ru-RU" altLang="en-US" sz="118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18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90308" y="33294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50383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19900</TotalTime>
  <Words>625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3717</cp:revision>
  <cp:lastPrinted>2021-10-14T11:15:53Z</cp:lastPrinted>
  <dcterms:created xsi:type="dcterms:W3CDTF">2018-03-27T06:03:00Z</dcterms:created>
  <dcterms:modified xsi:type="dcterms:W3CDTF">2024-07-27T07:26:00Z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