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351053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небольшой дождь. Ветер 9-14, днем порывы 15-20 м/с. Температура воздуха ночью 13-15, днем 20-22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</a:t>
            </a:r>
            <a:r>
              <a:rPr lang="en-US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726442"/>
              </p:ext>
            </p:extLst>
          </p:nvPr>
        </p:nvGraphicFramePr>
        <p:xfrm>
          <a:off x="5069627" y="4405647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19950</TotalTime>
  <Words>617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3265</cp:revision>
  <cp:lastPrinted>2021-07-01T03:56:27Z</cp:lastPrinted>
  <dcterms:created xsi:type="dcterms:W3CDTF">2018-03-27T06:03:00Z</dcterms:created>
  <dcterms:modified xsi:type="dcterms:W3CDTF">2024-07-27T07:58:46Z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