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0158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26-28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 западный, юго-западный 9-14 м/с. Температура воздуха ночью 11-13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31301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19332</TotalTime>
  <Words>589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3859</cp:revision>
  <cp:lastPrinted>2021-07-01T03:56:27Z</cp:lastPrinted>
  <dcterms:created xsi:type="dcterms:W3CDTF">2018-03-27T06:03:00Z</dcterms:created>
  <dcterms:modified xsi:type="dcterms:W3CDTF">2024-07-27T08:12:26Z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