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036021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западный, юго-западный 9-14 м/с. Температура воздуха ночью 12-14, днем 28-30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145533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0,144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А.А./Картпанбетов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37000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4694</cp:revision>
  <cp:lastPrinted>2021-02-03T11:37:00Z</cp:lastPrinted>
  <dcterms:created xsi:type="dcterms:W3CDTF">2018-03-27T06:03:00Z</dcterms:created>
  <dcterms:modified xsi:type="dcterms:W3CDTF">2024-07-28T09:56:07Z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