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813174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33719" y="2136338"/>
            <a:ext cx="4809482" cy="81868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18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0760" y="315200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3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НМУ отсутствует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50940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24224</TotalTime>
  <Words>669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4026</cp:revision>
  <cp:lastPrinted>2021-10-18T15:52:53Z</cp:lastPrinted>
  <dcterms:created xsi:type="dcterms:W3CDTF">2018-03-27T06:03:00Z</dcterms:created>
  <dcterms:modified xsi:type="dcterms:W3CDTF">2024-07-28T06:15:32Z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