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198437"/>
            <a:ext cx="4732973" cy="681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72183502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210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28 </a:t>
                      </a:r>
                      <a:r>
                        <a:rPr dirty="0" err="1"/>
                        <a:t>июля</a:t>
                      </a:r>
                      <a:r>
                        <a:rPr dirty="0"/>
                        <a:t> 2024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08387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28 июля </a:t>
            </a:r>
            <a:r>
              <a:rPr dirty="0"/>
              <a:t>2024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451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29 </a:t>
            </a:r>
            <a:r>
              <a:rPr lang="kk-KZ" dirty="0"/>
              <a:t>июля</a:t>
            </a:r>
            <a:r>
              <a:rPr dirty="0"/>
              <a:t> 2024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kk-KZ" dirty="0"/>
              <a:t>28 июля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kk-KZ" dirty="0"/>
              <a:t>29 июля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Переменная</a:t>
            </a:r>
            <a:r>
              <a:rPr dirty="0"/>
              <a:t> </a:t>
            </a:r>
            <a:r>
              <a:rPr dirty="0" err="1"/>
              <a:t>облачность</a:t>
            </a:r>
            <a:r>
              <a:rPr dirty="0"/>
              <a:t>, </a:t>
            </a:r>
            <a:r>
              <a:rPr lang="kk-KZ" dirty="0"/>
              <a:t>днем небольшой дождь, гроза</a:t>
            </a:r>
            <a:r>
              <a:rPr dirty="0"/>
              <a:t>. </a:t>
            </a:r>
            <a:r>
              <a:rPr dirty="0" err="1"/>
              <a:t>Ветер</a:t>
            </a:r>
            <a:r>
              <a:rPr dirty="0"/>
              <a:t> </a:t>
            </a:r>
            <a:r>
              <a:rPr dirty="0" err="1"/>
              <a:t>юго-западный</a:t>
            </a:r>
            <a:r>
              <a:rPr dirty="0"/>
              <a:t> </a:t>
            </a:r>
            <a:r>
              <a:rPr lang="kk-KZ" dirty="0"/>
              <a:t>ночью 3-8, днем </a:t>
            </a:r>
            <a:r>
              <a:rPr dirty="0"/>
              <a:t>9-14 м/с. </a:t>
            </a:r>
            <a:r>
              <a:rPr dirty="0" err="1"/>
              <a:t>Температура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ночью</a:t>
            </a:r>
            <a:r>
              <a:rPr dirty="0"/>
              <a:t> 1</a:t>
            </a:r>
            <a:r>
              <a:rPr lang="kk-KZ" dirty="0"/>
              <a:t>1</a:t>
            </a:r>
            <a:r>
              <a:rPr dirty="0"/>
              <a:t>-</a:t>
            </a:r>
            <a:r>
              <a:rPr lang="kk-KZ" dirty="0"/>
              <a:t>1</a:t>
            </a:r>
            <a:r>
              <a:rPr dirty="0"/>
              <a:t>3, </a:t>
            </a:r>
            <a:r>
              <a:rPr dirty="0" err="1"/>
              <a:t>днем</a:t>
            </a:r>
            <a:r>
              <a:rPr dirty="0"/>
              <a:t> </a:t>
            </a:r>
            <a:r>
              <a:rPr lang="kk-KZ" dirty="0"/>
              <a:t>25-27 </a:t>
            </a:r>
            <a:r>
              <a:rPr dirty="0" err="1"/>
              <a:t>тепла</a:t>
            </a:r>
            <a:r>
              <a:rPr dirty="0"/>
              <a:t>.</a:t>
            </a:r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30 июля </a:t>
            </a:r>
            <a:r>
              <a:rPr dirty="0"/>
              <a:t>2024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kk-KZ" dirty="0"/>
              <a:t>29 июля </a:t>
            </a:r>
            <a:r>
              <a:rPr dirty="0" err="1"/>
              <a:t>до</a:t>
            </a:r>
            <a:r>
              <a:rPr dirty="0"/>
              <a:t> 08 ч. </a:t>
            </a:r>
            <a:r>
              <a:rPr lang="kk-KZ" dirty="0"/>
              <a:t>30 июля</a:t>
            </a:r>
            <a:r>
              <a:rPr dirty="0"/>
              <a:t> </a:t>
            </a:r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Переменная</a:t>
            </a:r>
            <a:r>
              <a:rPr dirty="0"/>
              <a:t> </a:t>
            </a:r>
            <a:r>
              <a:rPr dirty="0" err="1"/>
              <a:t>облачность</a:t>
            </a:r>
            <a:r>
              <a:rPr dirty="0"/>
              <a:t>,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осадков</a:t>
            </a:r>
            <a:r>
              <a:rPr dirty="0"/>
              <a:t>. </a:t>
            </a:r>
            <a:r>
              <a:rPr dirty="0" err="1"/>
              <a:t>Ветер</a:t>
            </a:r>
            <a:r>
              <a:rPr dirty="0"/>
              <a:t> </a:t>
            </a:r>
            <a:r>
              <a:rPr lang="kk-KZ" dirty="0"/>
              <a:t>северо-западный с переходолм на юго-западный</a:t>
            </a:r>
            <a:r>
              <a:rPr dirty="0"/>
              <a:t> </a:t>
            </a:r>
            <a:r>
              <a:rPr lang="kk-KZ" dirty="0"/>
              <a:t>9-14</a:t>
            </a:r>
            <a:r>
              <a:rPr dirty="0"/>
              <a:t> м/с. </a:t>
            </a:r>
            <a:r>
              <a:rPr dirty="0" err="1"/>
              <a:t>Температура</a:t>
            </a:r>
            <a:r>
              <a:rPr dirty="0"/>
              <a:t> 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lang="kk-KZ" dirty="0"/>
              <a:t>               11-13 тепла</a:t>
            </a:r>
            <a:r>
              <a:rPr dirty="0"/>
              <a:t>. </a:t>
            </a: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5064123" y="2490465"/>
            <a:ext cx="4587876" cy="101566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80975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kk-KZ" b="1" dirty="0"/>
              <a:t>Ночью 29 июля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180975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пониженный</a:t>
            </a:r>
            <a:r>
              <a:rPr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/>
        </p:nvGraphicFramePr>
        <p:xfrm>
          <a:off x="5024437" y="4140200"/>
          <a:ext cx="4667249" cy="206692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7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1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3" name="Рисунок 1">
            <a:extLst>
              <a:ext uri="{FF2B5EF4-FFF2-40B4-BE49-F238E27FC236}">
                <a16:creationId xmlns:a16="http://schemas.microsoft.com/office/drawing/2014/main" id="{D0428B45-EF6A-452D-B23E-8896046EF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9" y="3321462"/>
            <a:ext cx="4730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Тұяқ С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Смагулова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параметра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«Р»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соответствует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высокой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а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также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или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подавляющей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постах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выполняется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параметра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«Р»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соответствует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высокой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в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течение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двух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суток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подряд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или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более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а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также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или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подавляющей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постах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выполняется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642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5</cp:revision>
  <dcterms:modified xsi:type="dcterms:W3CDTF">2024-07-28T08:10:56Z</dcterms:modified>
</cp:coreProperties>
</file>