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3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377528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29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29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Облачно, дождь, гроза. Ветер 9-14, днем порывы 15-20 м/с. Температура воздуха ночью 11-13, днем 20-22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29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13-15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442304"/>
              </p:ext>
            </p:extLst>
          </p:nvPr>
        </p:nvGraphicFramePr>
        <p:xfrm>
          <a:off x="5069627" y="4405647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19968</TotalTime>
  <Words>612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3266</cp:revision>
  <cp:lastPrinted>2021-07-01T03:56:27Z</cp:lastPrinted>
  <dcterms:created xsi:type="dcterms:W3CDTF">2018-03-27T06:03:00Z</dcterms:created>
  <dcterms:modified xsi:type="dcterms:W3CDTF">2024-07-28T07:43:59Z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