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566136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западный 7-12 м/с. Температура воздуха ночью 14-16, днем 25-27 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7-12 м/с. Температура ночью 14-16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511289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июля, ночью 30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32460</TotalTime>
  <Words>654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5433</cp:revision>
  <cp:lastPrinted>2021-11-30T05:55:24Z</cp:lastPrinted>
  <dcterms:created xsi:type="dcterms:W3CDTF">2018-03-27T06:03:00Z</dcterms:created>
  <dcterms:modified xsi:type="dcterms:W3CDTF">2024-07-28T06:27:06Z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