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-19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36054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июля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с переходом на юго-западный 7-12 м/с. Температура воздуха ночью 12-14, днем 25-27 тепла.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осадков. Ветер северо-восточный 9-14 м/с. Температура воздуха ночью 13-15 тепла.</a:t>
            </a:r>
            <a:endParaRPr lang="en-US" sz="120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7077625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Д.М./Огай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19334</TotalTime>
  <Words>601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3863</cp:revision>
  <cp:lastPrinted>2021-07-01T03:56:27Z</cp:lastPrinted>
  <dcterms:created xsi:type="dcterms:W3CDTF">2018-03-27T06:03:00Z</dcterms:created>
  <dcterms:modified xsi:type="dcterms:W3CDTF">2024-07-28T06:49:40Z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