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0" autoAdjust="0"/>
    <p:restoredTop sz="94660"/>
  </p:normalViewPr>
  <p:slideViewPr>
    <p:cSldViewPr showGuides="1">
      <p:cViewPr varScale="1">
        <p:scale>
          <a:sx n="117" d="100"/>
          <a:sy n="117" d="100"/>
        </p:scale>
        <p:origin x="1020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41972591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210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2024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2024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0132471"/>
              </p:ext>
            </p:extLst>
          </p:nvPr>
        </p:nvGraphicFramePr>
        <p:xfrm>
          <a:off x="4991355" y="4234700"/>
          <a:ext cx="4747702" cy="212373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1765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67179" y="213406"/>
            <a:ext cx="4759889" cy="204158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</a:p>
          <a:p>
            <a:pPr algn="just">
              <a:spcBef>
                <a:spcPts val="0"/>
              </a:spcBef>
              <a:spcAft>
                <a:spcPts val="80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   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облачность, днем кратковременный дождь, гроза.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юго-западный 9-14 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13-15, </a:t>
            </a:r>
            <a:r>
              <a:rPr lang="ru-RU" sz="1200">
                <a:latin typeface="Times New Roman" panose="02020603050405020304" pitchFamily="18" charset="0"/>
                <a:ea typeface="Calibri" panose="020F0502020204030204" pitchFamily="34" charset="0"/>
              </a:rPr>
              <a:t>днем </a:t>
            </a:r>
            <a:r>
              <a:rPr lang="ru-RU" sz="1200" smtClean="0">
                <a:latin typeface="Times New Roman" panose="02020603050405020304" pitchFamily="18" charset="0"/>
                <a:ea typeface="Calibri" panose="020F0502020204030204" pitchFamily="34" charset="0"/>
              </a:rPr>
              <a:t>28-30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тепла.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</a:p>
          <a:p>
            <a:pPr lvl="0" indent="144000" algn="just">
              <a:spcBef>
                <a:spcPts val="0"/>
              </a:spcBef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юго-западный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9-14 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15-17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Козлова О.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26121</TotalTime>
  <Words>595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4720</cp:revision>
  <cp:lastPrinted>2021-07-01T03:56:27Z</cp:lastPrinted>
  <dcterms:created xsi:type="dcterms:W3CDTF">2018-03-27T06:03:00Z</dcterms:created>
  <dcterms:modified xsi:type="dcterms:W3CDTF">2024-07-28T07:08:15Z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