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-1914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33859203"/>
              </p:ext>
            </p:extLst>
          </p:nvPr>
        </p:nvGraphicFramePr>
        <p:xfrm>
          <a:off x="307975" y="2560791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4821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210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июля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5634" y="215900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2024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северо-западный с переходом на юго-западный 7-12 м/с. Температура воздуха ночью 12-14, днем 25-27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algn="just"/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еременная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облачность, без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северо-восточный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1200" dirty="0">
              <a:latin typeface="Times New Roman" pitchFamily="18" charset="0"/>
              <a:cs typeface="Times New Roman" pitchFamily="18" charset="0"/>
            </a:endParaRPr>
          </a:p>
          <a:p>
            <a:pPr lvl="0" algn="just"/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548367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6069621"/>
              </p:ext>
            </p:extLst>
          </p:nvPr>
        </p:nvGraphicFramePr>
        <p:xfrm>
          <a:off x="5019674" y="4221088"/>
          <a:ext cx="4454997" cy="22322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4147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1.362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1.444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1.588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1460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21443</TotalTime>
  <Words>646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3959</cp:revision>
  <cp:lastPrinted>2021-07-01T03:56:27Z</cp:lastPrinted>
  <dcterms:created xsi:type="dcterms:W3CDTF">2018-03-27T06:03:00Z</dcterms:created>
  <dcterms:modified xsi:type="dcterms:W3CDTF">2024-07-28T06:50:38Z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