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17" d="100"/>
          <a:sy n="117" d="100"/>
        </p:scale>
        <p:origin x="-191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195419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северо-западный 7-12 м/с. Температура воздуха ночью 14-16, днем 28-30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северо-западный с переходом на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июля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7281488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20134</TotalTime>
  <Words>550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3834</cp:revision>
  <cp:lastPrinted>2021-07-01T03:56:27Z</cp:lastPrinted>
  <dcterms:created xsi:type="dcterms:W3CDTF">2018-03-27T06:03:00Z</dcterms:created>
  <dcterms:modified xsi:type="dcterms:W3CDTF">2024-07-28T06:58:02Z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