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82" d="100"/>
          <a:sy n="82" d="100"/>
        </p:scale>
        <p:origin x="7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76252417"/>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№210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8332" y="118758"/>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29 шілдеге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b="1" dirty="0" smtClean="0">
                <a:latin typeface="Times New Roman" panose="02020603050405020304" pitchFamily="18" charset="0"/>
                <a:cs typeface="Times New Roman" panose="02020603050405020304" pitchFamily="18" charset="0"/>
              </a:rPr>
              <a:t>    2024 ж. 28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kk-KZ" sz="1200" b="1" dirty="0" smtClean="0">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   19-21</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30-32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30 шілдеге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29 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30 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362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52831279"/>
              </p:ext>
            </p:extLst>
          </p:nvPr>
        </p:nvGraphicFramePr>
        <p:xfrm>
          <a:off x="4887749" y="4178852"/>
          <a:ext cx="4781606" cy="113558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smtClean="0">
                <a:latin typeface="Times New Roman" panose="02020603050405020304" pitchFamily="18" charset="0"/>
                <a:cs typeface="Times New Roman" panose="02020603050405020304" pitchFamily="18" charset="0"/>
              </a:rPr>
              <a:t>Дайындаған: Буланбаева </a:t>
            </a:r>
            <a:r>
              <a:rPr lang="kk-KZ" altLang="ru-RU" sz="1200" b="1" i="1" dirty="0" smtClean="0">
                <a:latin typeface="Times New Roman" panose="02020603050405020304" pitchFamily="18" charset="0"/>
                <a:cs typeface="Times New Roman" panose="02020603050405020304" pitchFamily="18" charset="0"/>
              </a:rPr>
              <a:t>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20202</TotalTime>
  <Words>544</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3884</cp:revision>
  <cp:lastPrinted>2021-07-01T07:38:07Z</cp:lastPrinted>
  <dcterms:created xsi:type="dcterms:W3CDTF">2018-03-27T06:03:00Z</dcterms:created>
  <dcterms:modified xsi:type="dcterms:W3CDTF">2024-07-28T06:55:05Z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