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1840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ea typeface="Calibri" panose="020F0502020204030204" pitchFamily="34" charset="0"/>
              </a:rPr>
              <a:t>Шамалы</a:t>
            </a:r>
            <a:r>
              <a:rPr lang="kk-KZ" sz="1200" dirty="0">
                <a:effectLst/>
                <a:latin typeface="Times New Roman" panose="02020603050405020304" pitchFamily="18" charset="0"/>
                <a:ea typeface="Calibri" panose="020F0502020204030204" pitchFamily="34" charset="0"/>
              </a:rPr>
              <a:t>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 температурасы түнде 11-13, күндіз 20-22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80949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16766</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2021-07-01T07:38:07Z</cp:lastPrinted>
  <dcterms:created xsi:type="dcterms:W3CDTF">2018-03-27T06:03:00Z</dcterms:created>
  <dcterms:modified xsi:type="dcterms:W3CDTF">2024-07-28T07:44:01Z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