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4303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73893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 sz="1100" dirty="0" smtClean="0">
                <a:solidFill>
                  <a:prstClr val="black"/>
                </a:solidFill>
                <a:latin typeface="Times New Roman" pitchFamily="18" charset="0"/>
                <a:cs typeface="Times New Roman" pitchFamily="18" charset="0"/>
              </a:rPr>
              <a:t>т</a:t>
            </a:r>
            <a:r>
              <a:rPr lang="kk-KZ" sz="1100" dirty="0" smtClean="0">
                <a:solidFill>
                  <a:prstClr val="black"/>
                </a:solidFill>
                <a:latin typeface="Times New Roman" pitchFamily="18" charset="0"/>
                <a:cs typeface="Times New Roman" pitchFamily="18" charset="0"/>
              </a:rPr>
              <a:t>ү</a:t>
            </a:r>
            <a:r>
              <a:rPr lang="" sz="1100" dirty="0" smtClean="0">
                <a:solidFill>
                  <a:prstClr val="black"/>
                </a:solidFill>
                <a:latin typeface="Times New Roman" pitchFamily="18" charset="0"/>
                <a:cs typeface="Times New Roman" pitchFamily="18" charset="0"/>
              </a:rPr>
              <a:t>нде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солтүстік-батыстан соғады, күші 5-10 </a:t>
            </a:r>
            <a:r>
              <a:rPr lang="kk-KZ" sz="1100" dirty="0" smtClean="0">
                <a:solidFill>
                  <a:prstClr val="black"/>
                </a:solidFill>
                <a:latin typeface="Times New Roman" pitchFamily="18" charset="0"/>
                <a:cs typeface="Times New Roman" pitchFamily="18" charset="0"/>
              </a:rPr>
              <a:t>м/с</a:t>
            </a:r>
            <a:r>
              <a:rPr lang="kk-KZ" sz="1100" dirty="0" smtClean="0">
                <a:latin typeface="Times New Roman" panose="02020603050405020304" pitchFamily="18" charset="0"/>
                <a:cs typeface="Times New Roman" panose="02020603050405020304" pitchFamily="18" charset="0"/>
              </a:rPr>
              <a:t>.</a:t>
            </a:r>
            <a:r>
              <a:rPr lang="kk-KZ" sz="1100" dirty="0" smtClean="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endParaRPr lang="kk-KZ" sz="1100" dirty="0" smtClean="0">
              <a:solidFill>
                <a:prstClr val="black"/>
              </a:solidFill>
              <a:latin typeface="Times New Roman" pitchFamily="18" charset="0"/>
              <a:cs typeface="Times New Roman" pitchFamily="18" charset="0"/>
            </a:endParaRP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a:t>
            </a:r>
            <a:r>
              <a:rPr lang=""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8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жағдайлар</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атмосферасында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ластаушы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заттардың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сейілуіне</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ықпал</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етеді</a:t>
            </a:r>
            <a:r>
              <a:rPr lang="ru-RU" sz="118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180" dirty="0" err="1">
                <a:solidFill>
                  <a:prstClr val="black"/>
                </a:solidFill>
                <a:latin typeface="Times New Roman" panose="02020603050405020304" pitchFamily="18" charset="0"/>
                <a:cs typeface="Times New Roman" panose="02020603050405020304" pitchFamily="18" charset="0"/>
              </a:rPr>
              <a:t>Жалпы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бойынша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ауаның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ластану</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деңгейі</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төмен</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болады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деп</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күтіледі</a:t>
            </a:r>
            <a:r>
              <a:rPr lang="ru-RU" sz="118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6365999"/>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22372</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3949</cp:revision>
  <cp:lastPrinted>2021-07-01T03:56:27Z</cp:lastPrinted>
  <dcterms:created xsi:type="dcterms:W3CDTF">2018-03-27T06:03:00Z</dcterms:created>
  <dcterms:modified xsi:type="dcterms:W3CDTF">2024-07-28T06:15:08Z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