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176" y="10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184285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Солтүстік</a:t>
            </a:r>
            <a:r>
              <a:rPr lang="kk-KZ" altLang="ru-RU" sz="1200" dirty="0" smtClean="0">
                <a:latin typeface="Times New Roman" panose="02020603050405020304" pitchFamily="18" charset="0"/>
                <a:cs typeface="Times New Roman" panose="02020603050405020304" pitchFamily="18" charset="0"/>
              </a:rPr>
              <a:t>-батыстан жел соғады, күші 7-12 </a:t>
            </a:r>
            <a:r>
              <a:rPr lang="kk-KZ" altLang="ru-RU" sz="1200" dirty="0" smtClean="0">
                <a:latin typeface="Times New Roman" panose="02020603050405020304" pitchFamily="18" charset="0"/>
                <a:cs typeface="Times New Roman" panose="02020603050405020304" pitchFamily="18" charset="0"/>
              </a:rPr>
              <a:t>м/с. </a:t>
            </a:r>
            <a:r>
              <a:rPr lang="kk-KZ" sz="1200" dirty="0" smtClean="0">
                <a:latin typeface="Times New Roman" pitchFamily="18" charset="0"/>
                <a:cs typeface="Times New Roman" pitchFamily="18" charset="0"/>
                <a:sym typeface="+mn-ea"/>
              </a:rPr>
              <a:t>Ауа </a:t>
            </a:r>
            <a:r>
              <a:rPr lang="kk-KZ" sz="1200" dirty="0">
                <a:latin typeface="Times New Roman" pitchFamily="18" charset="0"/>
                <a:cs typeface="Times New Roman" pitchFamily="18" charset="0"/>
                <a:sym typeface="+mn-ea"/>
              </a:rPr>
              <a:t>температурасы  түнде </a:t>
            </a:r>
            <a:r>
              <a:rPr lang="kk-KZ" sz="1200" dirty="0" smtClean="0">
                <a:latin typeface="Times New Roman" pitchFamily="18" charset="0"/>
                <a:cs typeface="Times New Roman" pitchFamily="18" charset="0"/>
                <a:sym typeface="+mn-ea"/>
              </a:rPr>
              <a:t>14-16, </a:t>
            </a:r>
            <a:r>
              <a:rPr lang="kk-KZ" sz="1200" dirty="0" smtClean="0">
                <a:latin typeface="Times New Roman" pitchFamily="18" charset="0"/>
                <a:cs typeface="Times New Roman" pitchFamily="18" charset="0"/>
                <a:sym typeface="+mn-ea"/>
              </a:rPr>
              <a:t>днем </a:t>
            </a:r>
            <a:r>
              <a:rPr lang="kk-KZ" sz="1200" dirty="0" smtClean="0">
                <a:latin typeface="Times New Roman" pitchFamily="18" charset="0"/>
                <a:cs typeface="Times New Roman" pitchFamily="18" charset="0"/>
                <a:sym typeface="+mn-ea"/>
              </a:rPr>
              <a:t>28-30 градус жылы</a:t>
            </a:r>
            <a:r>
              <a:rPr lang="kk-KZ" sz="1200" dirty="0" smtClean="0">
                <a:latin typeface="Times New Roman" pitchFamily="18" charset="0"/>
                <a:cs typeface="Times New Roman" pitchFamily="18" charset="0"/>
                <a:sym typeface="+mn-ea"/>
              </a:rPr>
              <a:t>. </a:t>
            </a: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Сол</a:t>
            </a:r>
            <a:r>
              <a:rPr lang="kk-KZ" altLang="ru-RU" sz="1200" dirty="0" smtClean="0">
                <a:latin typeface="Times New Roman" panose="02020603050405020304" pitchFamily="18" charset="0"/>
                <a:cs typeface="Times New Roman" panose="02020603050405020304" pitchFamily="18" charset="0"/>
              </a:rPr>
              <a:t>түстік-батыстан соғатын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smtClean="0">
                <a:latin typeface="Times New Roman" panose="02020603050405020304" pitchFamily="18" charset="0"/>
                <a:cs typeface="Times New Roman" panose="02020603050405020304" pitchFamily="18" charset="0"/>
              </a:rPr>
              <a:t>солтүстік-шығысқа ауысады,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түнде 15-17 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06485330"/>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19922</TotalTime>
  <Words>504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3836</cp:revision>
  <cp:lastPrinted>2021-07-01T07:38:07Z</cp:lastPrinted>
  <dcterms:created xsi:type="dcterms:W3CDTF">2018-03-27T06:03:00Z</dcterms:created>
  <dcterms:modified xsi:type="dcterms:W3CDTF">2024-07-28T06:57:59Z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