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69" d="100"/>
          <a:sy n="69" d="100"/>
        </p:scale>
        <p:origin x="7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713013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69129"/>
              </p:ext>
            </p:extLst>
          </p:nvPr>
        </p:nvGraphicFramePr>
        <p:xfrm>
          <a:off x="4991355" y="4234700"/>
          <a:ext cx="4747702" cy="2147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950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днем кратковременный дождь, гроза, град, шквал. Ветер юго-западный 9-14, днем порывы 15-20 м/с. Температура воздуха ночью 19-21, днем 32-34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кратковременный дождь, гроза. Ветер южный 9-14 м/с. Температура воздуха 20-22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26112</TotalTime>
  <Words>637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4718</cp:revision>
  <cp:lastPrinted>2021-07-01T03:56:27Z</cp:lastPrinted>
  <dcterms:created xsi:type="dcterms:W3CDTF">2018-03-27T06:03:00Z</dcterms:created>
  <dcterms:modified xsi:type="dcterms:W3CDTF">2024-07-29T08:13:31Z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