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198437"/>
            <a:ext cx="4732973" cy="6818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668894757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211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</a:t>
                      </a:r>
                      <a:r>
                        <a:rPr lang="ru-RU" dirty="0"/>
                        <a:t>9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июля</a:t>
                      </a:r>
                      <a:r>
                        <a:rPr dirty="0"/>
                        <a:t> 2024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08387"/>
            <a:ext cx="4717098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28 июля </a:t>
            </a:r>
            <a:r>
              <a:rPr dirty="0"/>
              <a:t>2024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6" cy="2238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Прогноз</a:t>
            </a:r>
            <a:r>
              <a:rPr dirty="0"/>
              <a:t> </a:t>
            </a:r>
            <a:r>
              <a:rPr dirty="0" err="1"/>
              <a:t>погоды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30</a:t>
            </a:r>
            <a:r>
              <a:rPr dirty="0"/>
              <a:t> </a:t>
            </a:r>
            <a:r>
              <a:rPr lang="kk-KZ" dirty="0"/>
              <a:t>июля</a:t>
            </a:r>
            <a:r>
              <a:rPr dirty="0"/>
              <a:t> 2024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kk-KZ" dirty="0"/>
              <a:t>29 июля </a:t>
            </a:r>
            <a:r>
              <a:rPr dirty="0" err="1"/>
              <a:t>до</a:t>
            </a:r>
            <a:r>
              <a:rPr dirty="0"/>
              <a:t> 20 ч. </a:t>
            </a:r>
            <a:r>
              <a:rPr lang="ru-RU" dirty="0"/>
              <a:t>30</a:t>
            </a:r>
            <a:r>
              <a:rPr lang="kk-KZ" dirty="0"/>
              <a:t> июля</a:t>
            </a:r>
            <a:endParaRPr dirty="0"/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5737" algn="just">
              <a:lnSpc>
                <a:spcPct val="115000"/>
              </a:lnSpc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Переменная</a:t>
            </a:r>
            <a:r>
              <a:rPr dirty="0"/>
              <a:t> </a:t>
            </a:r>
            <a:r>
              <a:rPr dirty="0" err="1"/>
              <a:t>облачность</a:t>
            </a:r>
            <a:r>
              <a:rPr dirty="0"/>
              <a:t>, </a:t>
            </a:r>
            <a:r>
              <a:rPr lang="kk-KZ" dirty="0"/>
              <a:t>без осадков</a:t>
            </a:r>
            <a:r>
              <a:rPr dirty="0"/>
              <a:t>. </a:t>
            </a:r>
            <a:r>
              <a:rPr dirty="0" err="1"/>
              <a:t>Ветер</a:t>
            </a:r>
            <a:r>
              <a:rPr dirty="0"/>
              <a:t> </a:t>
            </a:r>
            <a:r>
              <a:rPr dirty="0" err="1"/>
              <a:t>юго-западный</a:t>
            </a:r>
            <a:r>
              <a:rPr dirty="0"/>
              <a:t> </a:t>
            </a:r>
            <a:r>
              <a:rPr lang="kk-KZ" dirty="0"/>
              <a:t>ночью 3-8, днем </a:t>
            </a:r>
            <a:r>
              <a:rPr dirty="0"/>
              <a:t>9-14 м/с. </a:t>
            </a:r>
            <a:r>
              <a:rPr dirty="0" err="1"/>
              <a:t>Температура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ночью</a:t>
            </a:r>
            <a:r>
              <a:rPr dirty="0"/>
              <a:t> 1</a:t>
            </a:r>
            <a:r>
              <a:rPr lang="kk-KZ" dirty="0"/>
              <a:t>1</a:t>
            </a:r>
            <a:r>
              <a:rPr dirty="0"/>
              <a:t>-</a:t>
            </a:r>
            <a:r>
              <a:rPr lang="kk-KZ" dirty="0"/>
              <a:t>1</a:t>
            </a:r>
            <a:r>
              <a:rPr dirty="0"/>
              <a:t>3, </a:t>
            </a:r>
            <a:r>
              <a:rPr dirty="0" err="1"/>
              <a:t>днем</a:t>
            </a:r>
            <a:r>
              <a:rPr dirty="0"/>
              <a:t> </a:t>
            </a:r>
            <a:r>
              <a:rPr lang="kk-KZ" dirty="0"/>
              <a:t>27-29 </a:t>
            </a:r>
            <a:r>
              <a:rPr dirty="0" err="1"/>
              <a:t>тепла</a:t>
            </a:r>
            <a:r>
              <a:rPr dirty="0"/>
              <a:t>.</a:t>
            </a:r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31 июля </a:t>
            </a:r>
            <a:r>
              <a:rPr dirty="0"/>
              <a:t>2024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kk-KZ" dirty="0"/>
              <a:t>30 июля </a:t>
            </a:r>
            <a:r>
              <a:rPr dirty="0" err="1"/>
              <a:t>до</a:t>
            </a:r>
            <a:r>
              <a:rPr dirty="0"/>
              <a:t> 08 ч. </a:t>
            </a:r>
            <a:r>
              <a:rPr lang="kk-KZ" dirty="0"/>
              <a:t>31 июля</a:t>
            </a:r>
            <a:r>
              <a:rPr dirty="0"/>
              <a:t> </a:t>
            </a:r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5737" algn="just">
              <a:lnSpc>
                <a:spcPct val="115000"/>
              </a:lnSpc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Переменная</a:t>
            </a:r>
            <a:r>
              <a:rPr dirty="0"/>
              <a:t> </a:t>
            </a:r>
            <a:r>
              <a:rPr dirty="0" err="1"/>
              <a:t>облачность</a:t>
            </a:r>
            <a:r>
              <a:rPr dirty="0"/>
              <a:t>, </a:t>
            </a:r>
            <a:r>
              <a:rPr dirty="0" err="1"/>
              <a:t>без</a:t>
            </a:r>
            <a:r>
              <a:rPr dirty="0"/>
              <a:t> </a:t>
            </a:r>
            <a:r>
              <a:rPr dirty="0" err="1"/>
              <a:t>осадков</a:t>
            </a:r>
            <a:r>
              <a:rPr dirty="0"/>
              <a:t>. </a:t>
            </a:r>
            <a:r>
              <a:rPr dirty="0" err="1"/>
              <a:t>Ветер</a:t>
            </a:r>
            <a:r>
              <a:rPr dirty="0"/>
              <a:t> </a:t>
            </a:r>
            <a:r>
              <a:rPr lang="kk-KZ" dirty="0"/>
              <a:t>юго-западный, западный</a:t>
            </a:r>
            <a:r>
              <a:rPr dirty="0"/>
              <a:t> </a:t>
            </a:r>
            <a:r>
              <a:rPr lang="kk-KZ" dirty="0"/>
              <a:t>9-14</a:t>
            </a:r>
            <a:r>
              <a:rPr dirty="0"/>
              <a:t> м/с. </a:t>
            </a:r>
            <a:r>
              <a:rPr dirty="0" err="1"/>
              <a:t>Температура</a:t>
            </a:r>
            <a:r>
              <a:rPr dirty="0"/>
              <a:t> 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lang="kk-KZ" dirty="0"/>
              <a:t>15-17 тепла</a:t>
            </a:r>
            <a:r>
              <a:rPr dirty="0"/>
              <a:t>. </a:t>
            </a:r>
          </a:p>
        </p:txBody>
      </p:sp>
      <p:sp>
        <p:nvSpPr>
          <p:cNvPr id="29" name="Метеорологические условия будут способствовать рассеиванию загрязняющих веществ в атмосфере города.…"/>
          <p:cNvSpPr txBox="1"/>
          <p:nvPr/>
        </p:nvSpPr>
        <p:spPr>
          <a:xfrm>
            <a:off x="5030789" y="2354833"/>
            <a:ext cx="4587876" cy="101566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180975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kk-KZ" b="1" dirty="0"/>
              <a:t>Ночью 30 июля </a:t>
            </a:r>
            <a:r>
              <a:rPr lang="kk-KZ" dirty="0"/>
              <a:t>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kk-KZ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180975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пониженный</a:t>
            </a:r>
            <a:r>
              <a:rPr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50826136"/>
              </p:ext>
            </p:extLst>
          </p:nvPr>
        </p:nvGraphicFramePr>
        <p:xfrm>
          <a:off x="5024437" y="4140200"/>
          <a:ext cx="4667249" cy="206692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7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18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3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3" name="Рисунок 1">
            <a:extLst>
              <a:ext uri="{FF2B5EF4-FFF2-40B4-BE49-F238E27FC236}">
                <a16:creationId xmlns:a16="http://schemas.microsoft.com/office/drawing/2014/main" id="{D0428B45-EF6A-452D-B23E-8896046EF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9" y="3321462"/>
            <a:ext cx="4730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Тұяқ С./Смагулова С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Тұяқ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параметра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«Р»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соответствует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высокой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а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также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всех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или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подавляющей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постах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выполняется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параметра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«Р»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соответствует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высокой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в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течение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двух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суток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подряд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или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более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а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также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всех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или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подавляющей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постах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выполняется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637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9</cp:revision>
  <dcterms:modified xsi:type="dcterms:W3CDTF">2024-07-29T08:05:47Z</dcterms:modified>
</cp:coreProperties>
</file>