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22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30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днем кратковременный дождь, гроза.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5-10, днем порывы 15-20 м/с. Температура воздуха ночью 20-22, днем 32-34 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31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31 июля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возду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831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19406</TotalTime>
  <Words>539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4296</cp:revision>
  <cp:lastPrinted>2021-07-01T03:56:27Z</cp:lastPrinted>
  <dcterms:created xsi:type="dcterms:W3CDTF">2018-03-27T06:03:00Z</dcterms:created>
  <dcterms:modified xsi:type="dcterms:W3CDTF">2024-07-29T08:19:56Z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