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336375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7-12 м/с. Температура воздуха ночью 12-14,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7-12 м/с. Температура ночью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509927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июля, ночью 31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32543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5436</cp:revision>
  <cp:lastPrinted>2021-11-30T05:55:24Z</cp:lastPrinted>
  <dcterms:created xsi:type="dcterms:W3CDTF">2018-03-27T06:03:00Z</dcterms:created>
  <dcterms:modified xsi:type="dcterms:W3CDTF">2024-07-29T06:44:04Z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