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31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32003993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30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шквал. Ветер юго-западный               ночью 9-14, днем  15-20 м/с. Температура воздуха ночью 11-13, днем 21-23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31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кратковременный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южный 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11-13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16783</TotalTime>
  <Words>600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5258</cp:revision>
  <cp:lastPrinted>2021-07-01T03:56:27Z</cp:lastPrinted>
  <dcterms:created xsi:type="dcterms:W3CDTF">2018-03-27T06:03:00Z</dcterms:created>
  <dcterms:modified xsi:type="dcterms:W3CDTF">2024-07-29T07:36:42Z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