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E94777A5-91A4-4A31-9654-2779E2ECCB09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75917194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283825-914C-48B0-8358-DC6D554EF21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3AB232-6DF1-4280-9778-1DA135D59FE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B62DF1-7D83-410E-962B-1F87FA7932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18F797-ECCD-416A-A959-6A141B93AE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8535B4-2AD2-4CFB-BEED-FC4E0654031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2248FC-1D61-49CE-B5F3-5F3967B37A6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090169-F7A2-4405-AD38-C18A8F1ABDD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B5F808-73CA-4EDC-BD9B-901E5B30299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D8DE4F-2749-4CFF-AA8C-0FFCBB82F7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4394DB-23A4-42BB-91DE-2A99631BF6D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D64018-646A-41CD-9D25-B1CA2E46EAB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88298269-A7F2-48A7-B1C7-A6AF4C2B4A4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211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29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июля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9350" y="144061"/>
            <a:ext cx="4830763" cy="207749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30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29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30 </a:t>
            </a:r>
            <a:r>
              <a:rPr lang="ru-RU" altLang="ru-RU" sz="1100" b="1" dirty="0">
                <a:solidFill>
                  <a:schemeClr val="tx1"/>
                </a:solidFill>
              </a:rPr>
              <a:t>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</a:t>
            </a:r>
            <a:r>
              <a:rPr lang="ru-RU" dirty="0">
                <a:solidFill>
                  <a:schemeClr val="tx1"/>
                </a:solidFill>
              </a:rPr>
              <a:t>облачность, в конце дня кратковременный дождь, гроза. </a:t>
            </a:r>
            <a:r>
              <a:rPr lang="ru-RU" dirty="0">
                <a:solidFill>
                  <a:schemeClr val="tx1"/>
                </a:solidFill>
              </a:rPr>
              <a:t>Ветер </a:t>
            </a:r>
            <a:r>
              <a:rPr lang="ru-RU" dirty="0" smtClean="0">
                <a:solidFill>
                  <a:schemeClr val="tx1"/>
                </a:solidFill>
              </a:rPr>
              <a:t>юго-западный </a:t>
            </a:r>
            <a:r>
              <a:rPr lang="ru-RU" dirty="0">
                <a:solidFill>
                  <a:schemeClr val="tx1"/>
                </a:solidFill>
              </a:rPr>
              <a:t>с переходом на северо-западный 3-8, днем порывы 18 м/с. Температура воздуха ночью 21-23 тепла, днем сильная жара до 36 градусов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31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30</a:t>
            </a:r>
            <a:r>
              <a:rPr lang="ru-RU" altLang="ru-RU" b="1" dirty="0" smtClean="0">
                <a:solidFill>
                  <a:schemeClr val="tx1"/>
                </a:solidFill>
              </a:rPr>
              <a:t> </a:t>
            </a:r>
            <a:r>
              <a:rPr lang="ru-RU" altLang="ru-RU" b="1" dirty="0">
                <a:solidFill>
                  <a:schemeClr val="tx1"/>
                </a:solidFill>
              </a:rPr>
              <a:t>июля</a:t>
            </a:r>
            <a:r>
              <a:rPr lang="ru-RU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31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июля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dirty="0">
                <a:solidFill>
                  <a:schemeClr val="tx1"/>
                </a:solidFill>
              </a:rPr>
              <a:t>кратковременный дождь, гроза. </a:t>
            </a:r>
            <a:r>
              <a:rPr lang="ru-RU" dirty="0" smtClean="0">
                <a:solidFill>
                  <a:schemeClr val="tx1"/>
                </a:solidFill>
              </a:rPr>
              <a:t>Ветер северо-восточный </a:t>
            </a:r>
            <a:r>
              <a:rPr lang="ru-RU" dirty="0">
                <a:solidFill>
                  <a:schemeClr val="tx1"/>
                </a:solidFill>
              </a:rPr>
              <a:t>3-8, при грозе 15 </a:t>
            </a:r>
            <a:r>
              <a:rPr lang="ru-RU" dirty="0" smtClean="0">
                <a:solidFill>
                  <a:schemeClr val="tx1"/>
                </a:solidFill>
              </a:rPr>
              <a:t>м/с</a:t>
            </a:r>
            <a:r>
              <a:rPr lang="ru-RU" dirty="0" smtClean="0">
                <a:solidFill>
                  <a:schemeClr val="tx1"/>
                </a:solidFill>
              </a:rPr>
              <a:t>. </a:t>
            </a:r>
            <a:r>
              <a:rPr lang="ru-RU" dirty="0">
                <a:solidFill>
                  <a:schemeClr val="tx1"/>
                </a:solidFill>
              </a:rPr>
              <a:t>Температура воздуха </a:t>
            </a:r>
            <a:r>
              <a:rPr lang="ru-RU" dirty="0" smtClean="0">
                <a:solidFill>
                  <a:schemeClr val="tx1"/>
                </a:solidFill>
              </a:rPr>
              <a:t>21-23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60938" y="2149475"/>
            <a:ext cx="481965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30 </a:t>
            </a:r>
            <a:r>
              <a:rPr lang="ru-RU" altLang="ru-RU" b="1" dirty="0">
                <a:solidFill>
                  <a:schemeClr val="tx1"/>
                </a:solidFill>
              </a:rPr>
              <a:t>июля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31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июля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29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июля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1032427"/>
              </p:ext>
            </p:extLst>
          </p:nvPr>
        </p:nvGraphicFramePr>
        <p:xfrm>
          <a:off x="4964113" y="4116388"/>
          <a:ext cx="4816475" cy="2046288"/>
        </p:xfrm>
        <a:graphic>
          <a:graphicData uri="http://schemas.openxmlformats.org/drawingml/2006/table">
            <a:tbl>
              <a:tblPr/>
              <a:tblGrid>
                <a:gridCol w="1855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6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4287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4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75000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kk-KZ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dirty="0" err="1" smtClean="0">
                <a:solidFill>
                  <a:srgbClr val="000000"/>
                </a:solidFill>
                <a:cs typeface="Times New Roman" pitchFamily="18" charset="0"/>
              </a:rPr>
              <a:t>Канаева</a:t>
            </a:r>
            <a:r>
              <a:rPr lang="ru-RU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 Б.К.</a:t>
            </a:r>
            <a:r>
              <a:rPr lang="ru-RU" altLang="ru-RU" sz="1000" b="1" i="1" smtClean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21249</TotalTime>
  <Words>792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4868</cp:revision>
  <cp:lastPrinted>2021-07-01T09:11:30Z</cp:lastPrinted>
  <dcterms:created xsi:type="dcterms:W3CDTF">2018-03-27T06:03:00Z</dcterms:created>
  <dcterms:modified xsi:type="dcterms:W3CDTF">2024-07-29T07:18:09Z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