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0815912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4" y="2159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7-12 м/с. Температура воздуха ночью 13-15, днем 25-27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4807450"/>
              </p:ext>
            </p:extLst>
          </p:nvPr>
        </p:nvGraphicFramePr>
        <p:xfrm>
          <a:off x="5019674" y="4221088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21450</TotalTime>
  <Words>644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3964</cp:revision>
  <cp:lastPrinted>2021-07-01T03:56:27Z</cp:lastPrinted>
  <dcterms:created xsi:type="dcterms:W3CDTF">2018-03-27T06:03:00Z</dcterms:created>
  <dcterms:modified xsi:type="dcterms:W3CDTF">2024-07-29T07:35:49Z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