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557256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29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3109" y="2246544"/>
            <a:ext cx="4681537" cy="81868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8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8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308" y="33294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29266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19922</TotalTime>
  <Words>605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3722</cp:revision>
  <cp:lastPrinted>2021-10-14T11:15:53Z</cp:lastPrinted>
  <dcterms:created xsi:type="dcterms:W3CDTF">2018-03-27T06:03:00Z</dcterms:created>
  <dcterms:modified xsi:type="dcterms:W3CDTF">2024-07-29T07:49:48Z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