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5" d="100"/>
          <a:sy n="125" d="100"/>
        </p:scale>
        <p:origin x="-165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27507612"/>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№211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838877"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30 </a:t>
            </a:r>
            <a:r>
              <a:rPr lang="kk-KZ" altLang="ru-RU" sz="1200" b="1" dirty="0">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 </a:t>
            </a:r>
            <a:r>
              <a:rPr lang="kk-KZ" sz="1200" b="1" dirty="0">
                <a:latin typeface="Times New Roman" panose="02020603050405020304" pitchFamily="18" charset="0"/>
                <a:cs typeface="Times New Roman" panose="02020603050405020304" pitchFamily="18" charset="0"/>
              </a:rPr>
              <a:t>шілде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a:t>
            </a:r>
            <a:r>
              <a:rPr lang="kk-KZ" sz="1200" dirty="0">
                <a:latin typeface="Times New Roman" pitchFamily="18" charset="0"/>
                <a:cs typeface="Times New Roman" pitchFamily="18" charset="0"/>
                <a:sym typeface="+mn-ea"/>
              </a:rPr>
              <a:t>, </a:t>
            </a:r>
            <a:r>
              <a:rPr lang="kk-KZ" altLang="ru-RU" sz="1200" dirty="0">
                <a:latin typeface="Times New Roman" panose="02020603050405020304" pitchFamily="18" charset="0"/>
                <a:cs typeface="Times New Roman" panose="02020603050405020304" pitchFamily="18" charset="0"/>
              </a:rPr>
              <a:t>жауын-шашынсыз</a:t>
            </a:r>
            <a:r>
              <a:rPr lang="kk-KZ" sz="1200" dirty="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Солтүстік</a:t>
            </a:r>
            <a:r>
              <a:rPr lang="kk-KZ" altLang="ru-RU" sz="1200" dirty="0" smtClean="0">
                <a:latin typeface="Times New Roman" panose="02020603050405020304" pitchFamily="18" charset="0"/>
                <a:cs typeface="Times New Roman" panose="02020603050405020304" pitchFamily="18" charset="0"/>
              </a:rPr>
              <a:t>-батыстан жел соғады, күші 9-14 м/с. </a:t>
            </a:r>
            <a:r>
              <a:rPr lang="kk-KZ" sz="1200" dirty="0" smtClean="0">
                <a:latin typeface="Times New Roman" pitchFamily="18" charset="0"/>
                <a:cs typeface="Times New Roman" pitchFamily="18" charset="0"/>
                <a:sym typeface="+mn-ea"/>
              </a:rPr>
              <a:t>Ауа </a:t>
            </a:r>
            <a:r>
              <a:rPr lang="kk-KZ" sz="1200" dirty="0">
                <a:latin typeface="Times New Roman" pitchFamily="18" charset="0"/>
                <a:cs typeface="Times New Roman" pitchFamily="18" charset="0"/>
                <a:sym typeface="+mn-ea"/>
              </a:rPr>
              <a:t>температурасы  түнде </a:t>
            </a:r>
            <a:r>
              <a:rPr lang="kk-KZ" sz="1200" dirty="0" smtClean="0">
                <a:latin typeface="Times New Roman" pitchFamily="18" charset="0"/>
                <a:cs typeface="Times New Roman" pitchFamily="18" charset="0"/>
                <a:sym typeface="+mn-ea"/>
              </a:rPr>
              <a:t>15-17, </a:t>
            </a:r>
            <a:r>
              <a:rPr lang="kk-KZ" sz="1200" dirty="0" smtClean="0">
                <a:latin typeface="Times New Roman" pitchFamily="18" charset="0"/>
                <a:cs typeface="Times New Roman" pitchFamily="18" charset="0"/>
                <a:sym typeface="+mn-ea"/>
              </a:rPr>
              <a:t>днем 30-32 градус жылы. </a:t>
            </a:r>
          </a:p>
          <a:p>
            <a:pPr lvl="0" indent="182563" algn="just"/>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31 </a:t>
            </a:r>
            <a:r>
              <a:rPr lang="kk-KZ" altLang="ru-RU" sz="1200" b="1" dirty="0">
                <a:latin typeface="Times New Roman" panose="02020603050405020304" pitchFamily="18" charset="0"/>
                <a:cs typeface="Times New Roman" panose="02020603050405020304" pitchFamily="18" charset="0"/>
              </a:rPr>
              <a:t>шілдеге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30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31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a:t>
            </a:r>
            <a:r>
              <a:rPr lang="kk-KZ" sz="1200" dirty="0">
                <a:latin typeface="Times New Roman" pitchFamily="18" charset="0"/>
                <a:cs typeface="Times New Roman" pitchFamily="18" charset="0"/>
                <a:sym typeface="+mn-ea"/>
              </a:rPr>
              <a:t>, </a:t>
            </a:r>
            <a:r>
              <a:rPr lang="kk-KZ" altLang="ru-RU" sz="1200" dirty="0" smtClean="0">
                <a:latin typeface="Times New Roman" panose="02020603050405020304" pitchFamily="18" charset="0"/>
                <a:cs typeface="Times New Roman" panose="02020603050405020304" pitchFamily="18" charset="0"/>
              </a:rPr>
              <a:t>жауын-шашынсыз</a:t>
            </a:r>
            <a:r>
              <a:rPr lang="kk-KZ" sz="1200" dirty="0" smtClean="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Оң</a:t>
            </a:r>
            <a:r>
              <a:rPr lang="kk-KZ" altLang="ru-RU" sz="1200" dirty="0" smtClean="0">
                <a:latin typeface="Times New Roman" panose="02020603050405020304" pitchFamily="18" charset="0"/>
                <a:cs typeface="Times New Roman" panose="02020603050405020304" pitchFamily="18" charset="0"/>
              </a:rPr>
              <a:t>түстік-батыстан жел соғады, </a:t>
            </a:r>
            <a:r>
              <a:rPr lang="kk-KZ" altLang="ru-RU" sz="1200" smtClean="0">
                <a:latin typeface="Times New Roman" panose="02020603050405020304" pitchFamily="18" charset="0"/>
                <a:cs typeface="Times New Roman" panose="02020603050405020304" pitchFamily="18" charset="0"/>
              </a:rPr>
              <a:t>күші </a:t>
            </a:r>
            <a:r>
              <a:rPr lang="kk-KZ" altLang="ru-RU" sz="1200" smtClean="0">
                <a:latin typeface="Times New Roman" panose="02020603050405020304" pitchFamily="18" charset="0"/>
                <a:cs typeface="Times New Roman" panose="02020603050405020304" pitchFamily="18" charset="0"/>
              </a:rPr>
              <a:t>5-10 </a:t>
            </a:r>
            <a:r>
              <a:rPr lang="kk-KZ" altLang="ru-RU" sz="1200" dirty="0" smtClean="0">
                <a:latin typeface="Times New Roman" pitchFamily="18" charset="0"/>
                <a:cs typeface="Times New Roman" pitchFamily="18" charset="0"/>
                <a:sym typeface="+mn-ea"/>
              </a:rPr>
              <a:t>м/с</a:t>
            </a:r>
            <a:r>
              <a:rPr lang="kk-KZ" altLang="ru-RU" sz="1200" dirty="0">
                <a:latin typeface="Times New Roman" pitchFamily="18" charset="0"/>
                <a:cs typeface="Times New Roman" pitchFamily="18" charset="0"/>
                <a:sym typeface="+mn-ea"/>
              </a:rPr>
              <a:t>.  </a:t>
            </a:r>
            <a:r>
              <a:rPr lang="kk-KZ" sz="1200" dirty="0">
                <a:latin typeface="Times New Roman" pitchFamily="18" charset="0"/>
                <a:cs typeface="Times New Roman" pitchFamily="18" charset="0"/>
                <a:sym typeface="+mn-ea"/>
              </a:rPr>
              <a:t>Ауа температурасы </a:t>
            </a:r>
            <a:r>
              <a:rPr lang="kk-KZ" sz="1200" dirty="0" smtClean="0">
                <a:latin typeface="Times New Roman" pitchFamily="18" charset="0"/>
                <a:cs typeface="Times New Roman" pitchFamily="18" charset="0"/>
                <a:sym typeface="+mn-ea"/>
              </a:rPr>
              <a:t> түнде 17-19 градус </a:t>
            </a:r>
            <a:r>
              <a:rPr lang="kk-KZ" sz="1200" dirty="0">
                <a:latin typeface="Times New Roman" pitchFamily="18" charset="0"/>
                <a:cs typeface="Times New Roman" pitchFamily="18" charset="0"/>
                <a:sym typeface="+mn-ea"/>
              </a:rPr>
              <a:t>жылы.</a:t>
            </a:r>
          </a:p>
          <a:p>
            <a:pPr indent="182563" algn="just"/>
            <a:endParaRPr lang="ru-RU" sz="1200" dirty="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29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57916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т</a:t>
            </a:r>
            <a:r>
              <a:rPr lang="kk-KZ" sz="1200" b="1" dirty="0" smtClean="0">
                <a:solidFill>
                  <a:schemeClr val="tx1"/>
                </a:solidFill>
                <a:latin typeface="Times New Roman" panose="02020603050405020304" pitchFamily="18" charset="0"/>
                <a:cs typeface="Times New Roman" panose="02020603050405020304" pitchFamily="18" charset="0"/>
              </a:rPr>
              <a:t>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33724652"/>
              </p:ext>
            </p:extLst>
          </p:nvPr>
        </p:nvGraphicFramePr>
        <p:xfrm>
          <a:off x="5027448" y="4149080"/>
          <a:ext cx="4667576" cy="1651248"/>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204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РМ-2,5</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en-US" altLang="ru-RU" sz="1200" b="1" i="1" dirty="0" smtClean="0">
                <a:latin typeface="Times New Roman" panose="02020603050405020304" pitchFamily="18" charset="0"/>
                <a:cs typeface="Times New Roman" panose="02020603050405020304" pitchFamily="18" charset="0"/>
              </a:rPr>
              <a:t>:</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Майған А.Т</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19926</TotalTime>
  <Words>502</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3840</cp:revision>
  <cp:lastPrinted>2021-07-01T07:38:07Z</cp:lastPrinted>
  <dcterms:created xsi:type="dcterms:W3CDTF">2018-03-27T06:03:00Z</dcterms:created>
  <dcterms:modified xsi:type="dcterms:W3CDTF">2024-07-29T07:20:57Z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