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82264572"/>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211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2024 </a:t>
                      </a:r>
                      <a:r>
                        <a:rPr dirty="0" err="1"/>
                        <a:t>жыл</a:t>
                      </a:r>
                      <a:r>
                        <a:rPr dirty="0"/>
                        <a:t> 2</a:t>
                      </a:r>
                      <a:r>
                        <a:rPr lang="ru-RU" dirty="0"/>
                        <a:t>9</a:t>
                      </a:r>
                      <a:r>
                        <a:rPr dirty="0"/>
                        <a:t> </a:t>
                      </a:r>
                      <a:r>
                        <a:rPr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3339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a:t>
            </a:r>
            <a:r>
              <a:rPr lang="kk-KZ" dirty="0"/>
              <a:t>4</a:t>
            </a:r>
            <a:r>
              <a:rPr dirty="0"/>
              <a:t> </a:t>
            </a:r>
            <a:r>
              <a:rPr dirty="0" err="1"/>
              <a:t>жылғы</a:t>
            </a:r>
            <a:r>
              <a:rPr dirty="0"/>
              <a:t> </a:t>
            </a:r>
            <a:r>
              <a:rPr lang="ru-RU" dirty="0"/>
              <a:t>30</a:t>
            </a:r>
            <a:r>
              <a:rPr lang="kk-KZ" dirty="0"/>
              <a:t> шілде</a:t>
            </a:r>
            <a:endParaRPr dirty="0"/>
          </a:p>
          <a:p>
            <a:pPr algn="ctr">
              <a:defRPr sz="1200" b="1">
                <a:latin typeface="Times New Roman"/>
                <a:ea typeface="Times New Roman"/>
                <a:cs typeface="Times New Roman"/>
                <a:sym typeface="Times New Roman"/>
              </a:defRPr>
            </a:pPr>
            <a:r>
              <a:rPr lang="kk-KZ" dirty="0"/>
              <a:t>29 шілде </a:t>
            </a:r>
            <a:r>
              <a:rPr dirty="0" err="1"/>
              <a:t>сағ</a:t>
            </a:r>
            <a:r>
              <a:rPr dirty="0"/>
              <a:t>. 2</a:t>
            </a:r>
            <a:r>
              <a:rPr lang="kk-KZ" dirty="0"/>
              <a:t>0</a:t>
            </a:r>
            <a:r>
              <a:rPr dirty="0"/>
              <a:t>-д</a:t>
            </a:r>
            <a:r>
              <a:rPr lang="kk-KZ" dirty="0"/>
              <a:t>а</a:t>
            </a:r>
            <a:r>
              <a:rPr dirty="0"/>
              <a:t>н </a:t>
            </a:r>
            <a:r>
              <a:rPr lang="ru-RU" dirty="0"/>
              <a:t>30</a:t>
            </a:r>
            <a:r>
              <a:rPr lang="kk-KZ" dirty="0"/>
              <a:t> шілде </a:t>
            </a:r>
            <a:r>
              <a:rPr dirty="0" err="1"/>
              <a:t>сағ</a:t>
            </a:r>
            <a:r>
              <a:rPr dirty="0"/>
              <a:t>. 2</a:t>
            </a:r>
            <a:r>
              <a:rPr lang="kk-KZ" dirty="0"/>
              <a:t>0</a:t>
            </a:r>
            <a:r>
              <a:rPr dirty="0"/>
              <a:t>-</a:t>
            </a:r>
            <a:r>
              <a:rPr lang="kk-KZ" dirty="0"/>
              <a:t>ға</a:t>
            </a:r>
            <a:r>
              <a:rPr dirty="0"/>
              <a:t> </a:t>
            </a:r>
            <a:r>
              <a:rPr dirty="0" err="1"/>
              <a:t>дейін</a:t>
            </a:r>
            <a:endParaRPr dirty="0"/>
          </a:p>
          <a:p>
            <a:pPr indent="180975" algn="just">
              <a:defRPr sz="1200">
                <a:latin typeface="Times New Roman"/>
                <a:ea typeface="Times New Roman"/>
                <a:cs typeface="Times New Roman"/>
                <a:sym typeface="Times New Roman"/>
              </a:defRPr>
            </a:pPr>
            <a:r>
              <a:rPr dirty="0" err="1"/>
              <a:t>Көшпелі</a:t>
            </a:r>
            <a:r>
              <a:rPr dirty="0"/>
              <a:t> </a:t>
            </a:r>
            <a:r>
              <a:rPr dirty="0" err="1"/>
              <a:t>бұлтты</a:t>
            </a:r>
            <a:r>
              <a:rPr dirty="0"/>
              <a:t>, </a:t>
            </a:r>
            <a:r>
              <a:rPr lang="kk-KZ" dirty="0"/>
              <a:t>жауын-шашынсыз</a:t>
            </a:r>
            <a:r>
              <a:rPr dirty="0"/>
              <a:t>. </a:t>
            </a:r>
            <a:r>
              <a:rPr lang="kk-KZ" dirty="0"/>
              <a:t>Оңтүстік-батыстан жел соғады, күші түнде</a:t>
            </a:r>
            <a:r>
              <a:rPr dirty="0"/>
              <a:t> </a:t>
            </a:r>
            <a:r>
              <a:rPr lang="kk-KZ" dirty="0"/>
              <a:t>3-8, күндіз 9-14</a:t>
            </a:r>
            <a:r>
              <a:rPr dirty="0"/>
              <a:t> м/с. </a:t>
            </a:r>
            <a:r>
              <a:rPr dirty="0" err="1"/>
              <a:t>Ауаның</a:t>
            </a:r>
            <a:r>
              <a:rPr dirty="0"/>
              <a:t> </a:t>
            </a:r>
            <a:r>
              <a:rPr dirty="0" err="1"/>
              <a:t>температурасы</a:t>
            </a:r>
            <a:r>
              <a:rPr dirty="0"/>
              <a:t> </a:t>
            </a:r>
            <a:r>
              <a:rPr dirty="0" err="1"/>
              <a:t>түнде</a:t>
            </a:r>
            <a:r>
              <a:rPr dirty="0"/>
              <a:t> </a:t>
            </a:r>
            <a:r>
              <a:rPr lang="kk-KZ" dirty="0"/>
              <a:t>11-13</a:t>
            </a:r>
            <a:r>
              <a:rPr dirty="0"/>
              <a:t>, </a:t>
            </a:r>
            <a:r>
              <a:rPr dirty="0" err="1"/>
              <a:t>күндіз</a:t>
            </a:r>
            <a:r>
              <a:rPr dirty="0"/>
              <a:t>  </a:t>
            </a:r>
            <a:r>
              <a:rPr lang="kk-KZ" dirty="0"/>
              <a:t>27-29</a:t>
            </a:r>
            <a:r>
              <a:rPr dirty="0"/>
              <a:t> </a:t>
            </a:r>
            <a:r>
              <a:rPr dirty="0" err="1"/>
              <a:t>градус</a:t>
            </a:r>
            <a:r>
              <a:rPr dirty="0"/>
              <a:t> </a:t>
            </a:r>
            <a:r>
              <a:rPr dirty="0" err="1"/>
              <a:t>жылы</a:t>
            </a:r>
            <a:r>
              <a:rPr dirty="0"/>
              <a:t> </a:t>
            </a:r>
            <a:r>
              <a:rPr dirty="0" err="1"/>
              <a:t>болады</a:t>
            </a:r>
            <a:r>
              <a:rPr dirty="0"/>
              <a:t>.</a:t>
            </a:r>
            <a:endParaRPr lang="kk-KZ" dirty="0"/>
          </a:p>
          <a:p>
            <a:pPr algn="just">
              <a:defRPr sz="1200">
                <a:latin typeface="Times New Roman"/>
                <a:ea typeface="Times New Roman"/>
                <a:cs typeface="Times New Roman"/>
                <a:sym typeface="Times New Roman"/>
              </a:defRPr>
            </a:pPr>
            <a:endParaRPr dirty="0"/>
          </a:p>
          <a:p>
            <a:pPr algn="ctr">
              <a:defRPr sz="1200" b="1">
                <a:latin typeface="Times New Roman"/>
                <a:ea typeface="Times New Roman"/>
                <a:cs typeface="Times New Roman"/>
                <a:sym typeface="Times New Roman"/>
              </a:defRPr>
            </a:pPr>
            <a:r>
              <a:rPr dirty="0"/>
              <a:t>202</a:t>
            </a:r>
            <a:r>
              <a:rPr lang="kk-KZ" dirty="0"/>
              <a:t>4</a:t>
            </a:r>
            <a:r>
              <a:rPr dirty="0"/>
              <a:t> </a:t>
            </a:r>
            <a:r>
              <a:rPr dirty="0" err="1"/>
              <a:t>жылғы</a:t>
            </a:r>
            <a:r>
              <a:rPr dirty="0"/>
              <a:t> </a:t>
            </a:r>
            <a:r>
              <a:rPr lang="kk-KZ" dirty="0"/>
              <a:t>31 шілде</a:t>
            </a:r>
            <a:endParaRPr dirty="0"/>
          </a:p>
          <a:p>
            <a:pPr algn="ctr">
              <a:defRPr sz="1200" b="1">
                <a:latin typeface="Times New Roman"/>
                <a:ea typeface="Times New Roman"/>
                <a:cs typeface="Times New Roman"/>
                <a:sym typeface="Times New Roman"/>
              </a:defRPr>
            </a:pPr>
            <a:r>
              <a:rPr lang="kk-KZ" dirty="0"/>
              <a:t>30 шілде </a:t>
            </a:r>
            <a:r>
              <a:rPr dirty="0" err="1"/>
              <a:t>сағ</a:t>
            </a:r>
            <a:r>
              <a:rPr dirty="0"/>
              <a:t>. 2</a:t>
            </a:r>
            <a:r>
              <a:rPr lang="kk-KZ" dirty="0"/>
              <a:t>0</a:t>
            </a:r>
            <a:r>
              <a:rPr dirty="0"/>
              <a:t>-д</a:t>
            </a:r>
            <a:r>
              <a:rPr lang="kk-KZ" dirty="0"/>
              <a:t>а</a:t>
            </a:r>
            <a:r>
              <a:rPr dirty="0"/>
              <a:t>н </a:t>
            </a:r>
            <a:r>
              <a:rPr lang="kk-KZ" dirty="0"/>
              <a:t>31 шілде </a:t>
            </a:r>
            <a:r>
              <a:rPr dirty="0" err="1"/>
              <a:t>сағ</a:t>
            </a:r>
            <a:r>
              <a:rPr dirty="0"/>
              <a:t>. 0</a:t>
            </a:r>
            <a:r>
              <a:rPr lang="kk-KZ" dirty="0"/>
              <a:t>8</a:t>
            </a:r>
            <a:r>
              <a:rPr dirty="0"/>
              <a:t>-</a:t>
            </a:r>
            <a:r>
              <a:rPr lang="kk-KZ" dirty="0"/>
              <a:t>ге</a:t>
            </a:r>
            <a:r>
              <a:rPr dirty="0"/>
              <a:t>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dirty="0" err="1"/>
              <a:t>Көшпелі</a:t>
            </a:r>
            <a:r>
              <a:rPr dirty="0"/>
              <a:t> </a:t>
            </a:r>
            <a:r>
              <a:rPr dirty="0" err="1"/>
              <a:t>бұлтты</a:t>
            </a:r>
            <a:r>
              <a:rPr dirty="0"/>
              <a:t>, </a:t>
            </a:r>
            <a:r>
              <a:rPr dirty="0" err="1"/>
              <a:t>жауын-шашынсыз</a:t>
            </a:r>
            <a:r>
              <a:rPr dirty="0"/>
              <a:t>. </a:t>
            </a:r>
            <a:r>
              <a:rPr lang="kk-KZ" dirty="0"/>
              <a:t>Оң</a:t>
            </a:r>
            <a:r>
              <a:rPr dirty="0" err="1"/>
              <a:t>түстік</a:t>
            </a:r>
            <a:r>
              <a:rPr dirty="0"/>
              <a:t>-</a:t>
            </a:r>
            <a:r>
              <a:rPr lang="kk-KZ" dirty="0"/>
              <a:t>батыстан, батыстан жел соғады</a:t>
            </a:r>
            <a:r>
              <a:rPr dirty="0"/>
              <a:t>, </a:t>
            </a:r>
            <a:r>
              <a:rPr dirty="0" err="1"/>
              <a:t>күші</a:t>
            </a:r>
            <a:r>
              <a:rPr dirty="0"/>
              <a:t> </a:t>
            </a:r>
            <a:r>
              <a:rPr lang="kk-KZ" dirty="0"/>
              <a:t>9-14 </a:t>
            </a:r>
            <a:r>
              <a:rPr dirty="0"/>
              <a:t>м/с. </a:t>
            </a:r>
            <a:r>
              <a:rPr dirty="0" err="1"/>
              <a:t>Ауаның</a:t>
            </a:r>
            <a:r>
              <a:rPr dirty="0"/>
              <a:t> </a:t>
            </a:r>
            <a:r>
              <a:rPr dirty="0" err="1"/>
              <a:t>температурасы</a:t>
            </a:r>
            <a:r>
              <a:rPr dirty="0"/>
              <a:t> </a:t>
            </a:r>
            <a:r>
              <a:rPr lang="kk-KZ" dirty="0"/>
              <a:t>11-13</a:t>
            </a:r>
            <a:r>
              <a:rPr dirty="0"/>
              <a:t> </a:t>
            </a:r>
            <a:r>
              <a:rPr dirty="0" err="1"/>
              <a:t>градус</a:t>
            </a:r>
            <a:r>
              <a:rPr dirty="0"/>
              <a:t> </a:t>
            </a:r>
            <a:r>
              <a:rPr dirty="0" err="1"/>
              <a:t>жылы</a:t>
            </a:r>
            <a:r>
              <a:rPr dirty="0"/>
              <a:t> </a:t>
            </a:r>
            <a:r>
              <a:rPr dirty="0" err="1"/>
              <a:t>болады</a:t>
            </a:r>
            <a:r>
              <a:rPr dirty="0"/>
              <a:t>.</a:t>
            </a:r>
          </a:p>
        </p:txBody>
      </p:sp>
      <p:graphicFrame>
        <p:nvGraphicFramePr>
          <p:cNvPr id="27" name="Table"/>
          <p:cNvGraphicFramePr/>
          <p:nvPr>
            <p:extLst>
              <p:ext uri="{D42A27DB-BD31-4B8C-83A1-F6EECF244321}">
                <p14:modId xmlns:p14="http://schemas.microsoft.com/office/powerpoint/2010/main" val="43320038"/>
              </p:ext>
            </p:extLst>
          </p:nvPr>
        </p:nvGraphicFramePr>
        <p:xfrm>
          <a:off x="5064125" y="4206875"/>
          <a:ext cx="4571999" cy="1971674"/>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6712">
                <a:tc>
                  <a:txBody>
                    <a:bodyPr/>
                    <a:lstStyle/>
                    <a:p>
                      <a:pPr algn="ctr">
                        <a:defRPr sz="1800"/>
                      </a:pPr>
                      <a:r>
                        <a:rPr sz="900" b="1">
                          <a:latin typeface="Times New Roman"/>
                          <a:ea typeface="Times New Roman"/>
                          <a:cs typeface="Times New Roman"/>
                          <a:sym typeface="Times New Roman"/>
                        </a:rPr>
                        <a:t>Ластаушы зат</a:t>
                      </a:r>
                    </a:p>
                  </a:txBody>
                  <a:tcPr marL="45693" marR="45693" marT="45693" marB="45693"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93" marR="45693" marT="45693" marB="45693"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93" marR="45693" marT="45693" marB="45693"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28600">
                <a:tc>
                  <a:txBody>
                    <a:bodyPr/>
                    <a:lstStyle/>
                    <a:p>
                      <a:pPr algn="l">
                        <a:defRPr sz="1800"/>
                      </a:pPr>
                      <a:r>
                        <a:rPr sz="900">
                          <a:latin typeface="Times New Roman"/>
                          <a:ea typeface="Times New Roman"/>
                          <a:cs typeface="Times New Roman"/>
                          <a:sym typeface="Times New Roman"/>
                        </a:rPr>
                        <a:t>РМ-2,5 қалқыма бөлшектері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3565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142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93" marR="45693" marT="45693" marB="45693"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3"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шілде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t>2024 жылғы 28 шілде Астана қаласының атмосфералық ауасының жай-күйі</a:t>
            </a:r>
          </a:p>
        </p:txBody>
      </p:sp>
      <p:sp>
        <p:nvSpPr>
          <p:cNvPr id="30" name="1, 2, 3 дәрежелі ҚМЖ ескертуі жоқ"/>
          <p:cNvSpPr txBox="1"/>
          <p:nvPr/>
        </p:nvSpPr>
        <p:spPr>
          <a:xfrm>
            <a:off x="4970462" y="3376257"/>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4970462" y="2443648"/>
            <a:ext cx="4679951"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indent="180975" algn="just">
              <a:defRPr sz="1200">
                <a:latin typeface="Times New Roman"/>
                <a:ea typeface="Times New Roman"/>
                <a:cs typeface="Times New Roman"/>
                <a:sym typeface="Times New Roman"/>
              </a:defRPr>
            </a:pPr>
            <a:r>
              <a:rPr lang="kk-KZ" b="1" dirty="0"/>
              <a:t> </a:t>
            </a:r>
            <a:r>
              <a:rPr lang="kk-KZ" b="1"/>
              <a:t>Түнде 30 </a:t>
            </a:r>
            <a:r>
              <a:rPr lang="kk-KZ" b="1" dirty="0"/>
              <a:t>шілдеде </a:t>
            </a:r>
            <a:r>
              <a:rPr lang="kk-KZ" dirty="0"/>
              <a:t>метеорологиялық жағдайлар қала атмосферасында ластаушы заттардың</a:t>
            </a:r>
            <a:r>
              <a:rPr lang="kk-KZ" b="1" dirty="0"/>
              <a:t> жиналуына </a:t>
            </a:r>
            <a:r>
              <a:rPr lang="kk-KZ" dirty="0"/>
              <a:t>ықпал етеді.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b="1" dirty="0"/>
              <a:t> </a:t>
            </a:r>
            <a:r>
              <a:rPr lang="ru-RU" dirty="0" err="1"/>
              <a:t>болуы</a:t>
            </a:r>
            <a:r>
              <a:rPr lang="ru-RU" dirty="0"/>
              <a:t> </a:t>
            </a:r>
            <a:r>
              <a:rPr lang="ru-RU" dirty="0" err="1"/>
              <a:t>күтілуде</a:t>
            </a:r>
            <a:r>
              <a:rPr lang="ru-RU" dirty="0"/>
              <a:t>.</a:t>
            </a:r>
            <a:r>
              <a:rPr lang="kk-KZ" b="1" dirty="0"/>
              <a:t> </a:t>
            </a:r>
            <a:endParaRPr lang="ru-RU"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270</TotalTime>
  <Words>687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7</cp:revision>
  <dcterms:modified xsi:type="dcterms:W3CDTF">2024-07-29T08:06:52Z</dcterms:modified>
</cp:coreProperties>
</file>