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114"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88604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62103"/>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Көшпелі бұ</a:t>
            </a:r>
            <a:r>
              <a:rPr lang="kk-KZ" sz="1100" dirty="0" smtClean="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күннің екінші жартысында жаңбыр, найзағай</a:t>
            </a:r>
            <a:r>
              <a:rPr lang="kk-KZ" sz="1100" dirty="0">
                <a:solidFill>
                  <a:prstClr val="black"/>
                </a:solidFill>
                <a:latin typeface="Times New Roman" pitchFamily="18" charset="0"/>
                <a:cs typeface="Times New Roman" pitchFamily="18" charset="0"/>
              </a:rPr>
              <a:t>. Солтүстік-шығыстан соғатын жел солтүстік-батысқа ауысады,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5-10, күндіз екпіні 15-20 </a:t>
            </a:r>
            <a:r>
              <a:rPr lang="kk-KZ" sz="1100" dirty="0" smtClean="0">
                <a:solidFill>
                  <a:prstClr val="black"/>
                </a:solidFill>
                <a:latin typeface="Times New Roman" pitchFamily="18" charset="0"/>
                <a:cs typeface="Times New Roman" pitchFamily="18" charset="0"/>
              </a:rPr>
              <a:t>м/с</a:t>
            </a:r>
            <a:r>
              <a:rPr lang="kk-KZ" sz="1100" dirty="0" smtClean="0">
                <a:latin typeface="Times New Roman" panose="02020603050405020304" pitchFamily="18" charset="0"/>
                <a:cs typeface="Times New Roman" panose="02020603050405020304" pitchFamily="18" charset="0"/>
              </a:rPr>
              <a:t>.</a:t>
            </a:r>
            <a:r>
              <a:rPr lang="kk-KZ" sz="1100" dirty="0" smtClean="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күндіз 30-32° жылы</a:t>
            </a:r>
            <a:r>
              <a:rPr lang="kk-KZ" sz="1100" dirty="0" smtClean="0">
                <a:solidFill>
                  <a:prstClr val="black"/>
                </a:solidFill>
                <a:latin typeface="Times New Roman" pitchFamily="18" charset="0"/>
                <a:cs typeface="Times New Roman" pitchFamily="18" charset="0"/>
              </a:rPr>
              <a:t>.</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1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Көшпелі бұлтты,</a:t>
            </a:r>
            <a:r>
              <a:rPr lang="" sz="1100" dirty="0" smtClean="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солтүстік-батыстан </a:t>
            </a:r>
            <a:r>
              <a:rPr lang="kk-KZ" sz="1100" dirty="0" smtClean="0">
                <a:solidFill>
                  <a:prstClr val="black"/>
                </a:solidFill>
                <a:latin typeface="Times New Roman" pitchFamily="18" charset="0"/>
                <a:cs typeface="Times New Roman" pitchFamily="18" charset="0"/>
              </a:rPr>
              <a:t>соғады, күші </a:t>
            </a:r>
            <a:r>
              <a:rPr lang="kk-KZ" sz="1100" dirty="0" smtClean="0">
                <a:solidFill>
                  <a:prstClr val="black"/>
                </a:solidFill>
                <a:latin typeface="Times New Roman" pitchFamily="18" charset="0"/>
                <a:cs typeface="Times New Roman" pitchFamily="18" charset="0"/>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a:t>
            </a:r>
            <a:r>
              <a:rPr lang="kk-KZ" sz="1100">
                <a:solidFill>
                  <a:prstClr val="black"/>
                </a:solidFill>
                <a:latin typeface="Times New Roman" pitchFamily="18" charset="0"/>
                <a:cs typeface="Times New Roman" pitchFamily="18" charset="0"/>
              </a:rPr>
              <a:t>температурасы </a:t>
            </a:r>
            <a:r>
              <a:rPr lang="kk-KZ" sz="110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8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180" dirty="0" smtClean="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жағдайлар</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қала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атмосферасында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ластаушы</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заттардың</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smtClean="0">
                <a:solidFill>
                  <a:prstClr val="black"/>
                </a:solidFill>
                <a:latin typeface="Times New Roman" panose="02020603050405020304" pitchFamily="18" charset="0"/>
                <a:cs typeface="Times New Roman" panose="02020603050405020304" pitchFamily="18" charset="0"/>
              </a:rPr>
              <a:t>сейілуіне</a:t>
            </a:r>
            <a:r>
              <a:rPr lang="ru-RU" sz="1180" dirty="0" smtClean="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ықпал</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етеді</a:t>
            </a:r>
            <a:r>
              <a:rPr lang="ru-RU" sz="118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180" dirty="0" err="1">
                <a:solidFill>
                  <a:prstClr val="black"/>
                </a:solidFill>
                <a:latin typeface="Times New Roman" panose="02020603050405020304" pitchFamily="18" charset="0"/>
                <a:cs typeface="Times New Roman" panose="02020603050405020304" pitchFamily="18" charset="0"/>
              </a:rPr>
              <a:t>Жалпы</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қала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бойынша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ауаның</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ластану</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деңгейі</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smtClean="0">
                <a:solidFill>
                  <a:prstClr val="black"/>
                </a:solidFill>
                <a:latin typeface="Times New Roman" panose="02020603050405020304" pitchFamily="18" charset="0"/>
                <a:cs typeface="Times New Roman" panose="02020603050405020304" pitchFamily="18" charset="0"/>
              </a:rPr>
              <a:t>төмен</a:t>
            </a:r>
            <a:r>
              <a:rPr lang="ru-RU" sz="1180" dirty="0" smtClean="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болады</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деп</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күтіледі</a:t>
            </a:r>
            <a:r>
              <a:rPr lang="ru-RU" sz="118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9065015"/>
              </p:ext>
            </p:extLst>
          </p:nvPr>
        </p:nvGraphicFramePr>
        <p:xfrm>
          <a:off x="498105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22379</TotalTime>
  <Words>628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3954</cp:revision>
  <cp:lastPrinted>2021-07-01T03:56:27Z</cp:lastPrinted>
  <dcterms:created xsi:type="dcterms:W3CDTF">2018-03-27T06:03:00Z</dcterms:created>
  <dcterms:modified xsi:type="dcterms:W3CDTF">2024-07-29T07:44:33Z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