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862921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210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28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28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0883382"/>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3141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28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29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a:t>
            </a:r>
            <a:r>
              <a:rPr lang="kk-KZ" sz="1100" kern="1400" dirty="0">
                <a:solidFill>
                  <a:srgbClr val="000000"/>
                </a:solidFill>
                <a:latin typeface="Times New Roman" panose="02020603050405020304" pitchFamily="18" charset="0"/>
              </a:rPr>
              <a:t>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Б</a:t>
            </a:r>
            <a:r>
              <a:rPr lang="kk-KZ" sz="1100" kern="1400" dirty="0">
                <a:solidFill>
                  <a:srgbClr val="000000"/>
                </a:solidFill>
                <a:latin typeface="Times New Roman" panose="02020603050405020304" pitchFamily="18" charset="0"/>
                <a:cs typeface="Times New Roman" panose="02020603050405020304" pitchFamily="18" charset="0"/>
              </a:rPr>
              <a:t>ат</a:t>
            </a:r>
            <a:r>
              <a:rPr lang="kk-KZ" sz="1100" kern="1400" dirty="0">
                <a:solidFill>
                  <a:srgbClr val="000000"/>
                </a:solidFill>
                <a:latin typeface="Times New Roman" panose="02020603050405020304" pitchFamily="18" charset="0"/>
                <a:ea typeface="Times New Roman" panose="02020603050405020304" pitchFamily="18" charset="0"/>
              </a:rPr>
              <a:t>ыстан жел соғады, күші 7-12 м/с</a:t>
            </a:r>
            <a:r>
              <a:rPr lang="kk-KZ" sz="1100" kern="1400" dirty="0">
                <a:solidFill>
                  <a:srgbClr val="000000"/>
                </a:solidFill>
                <a:latin typeface="Times New Roman" panose="02020603050405020304" pitchFamily="18" charset="0"/>
              </a:rPr>
              <a:t>. Ауа температурасы түнде 12-14, </a:t>
            </a:r>
            <a:r>
              <a:rPr lang="kk-KZ" sz="1100" kern="1400" dirty="0">
                <a:solidFill>
                  <a:srgbClr val="000000"/>
                </a:solidFill>
                <a:latin typeface="Times New Roman" panose="02020603050405020304" pitchFamily="18" charset="0"/>
                <a:ea typeface="Times New Roman" panose="02020603050405020304" pitchFamily="18" charset="0"/>
              </a:rPr>
              <a:t>күндіз 28-30 жылы. </a:t>
            </a:r>
          </a:p>
          <a:p>
            <a:pPr algn="ctr"/>
            <a:r>
              <a:rPr lang="ru-RU" sz="1100" b="1" kern="1400" dirty="0">
                <a:solidFill>
                  <a:srgbClr val="000000"/>
                </a:solidFill>
                <a:latin typeface="Times New Roman" panose="02020603050405020304" pitchFamily="18" charset="0"/>
                <a:cs typeface="Times New Roman" panose="02020603050405020304" pitchFamily="18" charset="0"/>
              </a:rPr>
              <a:t>30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30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a:t>
            </a:r>
            <a:r>
              <a:rPr lang="ru-RU" sz="1100" dirty="0">
                <a:solidFill>
                  <a:prstClr val="black"/>
                </a:solidFill>
                <a:latin typeface="Times New Roman" panose="02020603050405020304" pitchFamily="18" charset="0"/>
                <a:cs typeface="Times New Roman" panose="02020603050405020304" pitchFamily="18" charset="0"/>
              </a:rPr>
              <a:t>ң</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түстік-</a:t>
            </a:r>
            <a:r>
              <a:rPr lang="kk-KZ" sz="1100" kern="1400">
                <a:solidFill>
                  <a:srgbClr val="000000"/>
                </a:solidFill>
                <a:latin typeface="Times New Roman" panose="02020603050405020304" pitchFamily="18" charset="0"/>
                <a:cs typeface="Times New Roman" panose="02020603050405020304" pitchFamily="18" charset="0"/>
              </a:rPr>
              <a:t>бат</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14-16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29 шілдеде, түнде 30 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30188</TotalTime>
  <Words>615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5231</cp:revision>
  <cp:lastPrinted>2023-01-16T10:13:34Z</cp:lastPrinted>
  <dcterms:created xsi:type="dcterms:W3CDTF">2018-03-27T06:03:00Z</dcterms:created>
  <dcterms:modified xsi:type="dcterms:W3CDTF">2024-07-29T07:58:38Z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