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211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29</a:t>
                      </a:r>
                      <a:r>
                        <a:rPr lang="kk-KZ" altLang="zh-CN" sz="1200" b="1" i="1" u="none" kern="1200" baseline="0" dirty="0">
                          <a:solidFill>
                            <a:schemeClr val="tx1"/>
                          </a:solidFill>
                          <a:latin typeface="Times New Roman" pitchFamily="18" charset="0"/>
                          <a:ea typeface="+mn-ea"/>
                          <a:cs typeface="Times New Roman" pitchFamily="18" charset="0"/>
                        </a:rPr>
                        <a:t>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29</a:t>
            </a:r>
            <a:r>
              <a:rPr lang="kk-KZ" altLang="ru-RU" sz="1200" b="1" dirty="0">
                <a:solidFill>
                  <a:srgbClr val="000000"/>
                </a:solidFill>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3471093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30</a:t>
            </a:r>
            <a:r>
              <a:rPr lang="kk-KZ" altLang="ru-RU"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29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30</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жаңбыр, найзағай, күндіз бұршақ, дауыл. Оңтүстік-батыстан жел соғады, түнде күші 9-14, күндіз 15-20 м/с. Ауа температурасы түнде 11-13, күндіз 21-23 градус жылы.</a:t>
            </a:r>
          </a:p>
          <a:p>
            <a:pPr algn="ctr"/>
            <a:r>
              <a:rPr lang="kk-KZ" sz="1200" b="1" dirty="0">
                <a:latin typeface="Times New Roman" pitchFamily="18" charset="0"/>
                <a:cs typeface="Times New Roman" pitchFamily="18" charset="0"/>
              </a:rPr>
              <a:t>31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30</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31</a:t>
            </a:r>
            <a:r>
              <a:rPr lang="kk-KZ" altLang="ru-RU" sz="1200" b="1" dirty="0">
                <a:solidFill>
                  <a:srgbClr val="000000"/>
                </a:solidFill>
                <a:latin typeface="Times New Roman" pitchFamily="18" charset="0"/>
                <a:cs typeface="Times New Roman" pitchFamily="18" charset="0"/>
              </a:rPr>
              <a:t> 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өткінші </a:t>
            </a:r>
            <a:r>
              <a:rPr lang="ru-RU" sz="1200" dirty="0" err="1" smtClean="0">
                <a:latin typeface="Times New Roman" pitchFamily="18" charset="0"/>
                <a:cs typeface="Times New Roman" pitchFamily="18" charset="0"/>
              </a:rPr>
              <a:t>жаңбыр</a:t>
            </a:r>
            <a:r>
              <a:rPr lang="ru-RU" sz="1200" dirty="0" err="1">
                <a:latin typeface="Times New Roman" pitchFamily="18" charset="0"/>
                <a:cs typeface="Times New Roman" pitchFamily="18" charset="0"/>
              </a:rPr>
              <a:t>, найзағай</a:t>
            </a:r>
            <a:r>
              <a:rPr lang="kk-KZ" sz="1200" smtClean="0">
                <a:latin typeface="Times New Roman" pitchFamily="18" charset="0"/>
                <a:cs typeface="Times New Roman" pitchFamily="18" charset="0"/>
              </a:rPr>
              <a:t>. Оңтүстік-батыстан</a:t>
            </a:r>
            <a:r>
              <a:rPr lang="kk-KZ" sz="1200" smtClean="0">
                <a:latin typeface="Times New Roman" pitchFamily="18" charset="0"/>
                <a:cs typeface="Times New Roman" pitchFamily="18" charset="0"/>
              </a:rPr>
              <a:t>, оңтүстіктен </a:t>
            </a:r>
            <a:r>
              <a:rPr lang="kk-KZ" sz="1200" dirty="0">
                <a:latin typeface="Times New Roman" pitchFamily="18" charset="0"/>
                <a:cs typeface="Times New Roman" pitchFamily="18" charset="0"/>
              </a:rPr>
              <a:t>жел соғады, күші 9-14, екпіні 15-20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11-13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30</a:t>
            </a:r>
            <a:r>
              <a:rPr lang="kk-KZ" sz="110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шілдеге</a:t>
            </a:r>
            <a:r>
              <a:rPr lang="kk-KZ" sz="1100">
                <a:solidFill>
                  <a:srgbClr val="000000"/>
                </a:solidFill>
                <a:latin typeface="Times New Roman" pitchFamily="18" charset="0"/>
                <a:cs typeface="Times New Roman" pitchFamily="18" charset="0"/>
              </a:rPr>
              <a:t>, 31 </a:t>
            </a:r>
            <a:r>
              <a:rPr lang="kk-KZ" sz="1100" dirty="0">
                <a:solidFill>
                  <a:srgbClr val="000000"/>
                </a:solidFill>
                <a:latin typeface="Times New Roman" pitchFamily="18" charset="0"/>
                <a:cs typeface="Times New Roman" pitchFamily="18" charset="0"/>
              </a:rPr>
              <a:t>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15319</TotalTime>
  <Words>564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5020</cp:revision>
  <cp:lastPrinted>2021-07-01T03:56:27Z</cp:lastPrinted>
  <dcterms:created xsi:type="dcterms:W3CDTF">2018-03-27T06:03:00Z</dcterms:created>
  <dcterms:modified xsi:type="dcterms:W3CDTF">2024-07-29T07:37:39Z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