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29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30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күндіз өткінші жаңбыр, найзағай. </a:t>
            </a:r>
            <a:r>
              <a:rPr lang="kk-KZ" sz="1200" dirty="0" smtClean="0">
                <a:latin typeface="Times New Roman KZ" pitchFamily="18" charset="0"/>
                <a:ea typeface="Times New Roman KZ" pitchFamily="18" charset="0"/>
              </a:rPr>
              <a:t>Солтүстік-ш</a:t>
            </a:r>
            <a:r>
              <a:rPr lang="kk-KZ" sz="1200" dirty="0" smtClean="0">
                <a:latin typeface="Times New Roman KZ" pitchFamily="18" charset="0"/>
                <a:ea typeface="Times New Roman KZ" pitchFamily="18" charset="0"/>
              </a:rPr>
              <a:t>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20-22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градус жылы.</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31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30 </a:t>
            </a:r>
            <a:r>
              <a:rPr lang="kk-KZ" altLang="ru-RU" sz="1050" b="1" dirty="0" smtClean="0">
                <a:latin typeface="Times New Roman" pitchFamily="18" charset="0"/>
                <a:ea typeface="Times New Roman KZ" pitchFamily="18" charset="0"/>
                <a:cs typeface="Times New Roman" pitchFamily="18" charset="0"/>
              </a:rPr>
              <a:t>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31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Солтүстік-бат</a:t>
            </a:r>
            <a:r>
              <a:rPr lang="kk-KZ" sz="1200" dirty="0" smtClean="0">
                <a:latin typeface="Times New Roman KZ" pitchFamily="18" charset="0"/>
                <a:ea typeface="Times New Roman KZ" pitchFamily="18" charset="0"/>
              </a:rPr>
              <a:t>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17-19</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30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831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19468</TotalTime>
  <Words>544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4377</cp:revision>
  <cp:lastPrinted>2021-07-01T03:56:27Z</cp:lastPrinted>
  <dcterms:created xsi:type="dcterms:W3CDTF">2018-03-27T06:03:00Z</dcterms:created>
  <dcterms:modified xsi:type="dcterms:W3CDTF">2024-07-29T08:23:03Z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