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114"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51386490"/>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29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100" dirty="0">
                <a:solidFill>
                  <a:prstClr val="black"/>
                </a:solidFill>
                <a:latin typeface="Times New Roman" pitchFamily="18" charset="0"/>
                <a:cs typeface="Times New Roman" pitchFamily="18" charset="0"/>
              </a:rPr>
              <a:t>Көшпелі бұ</a:t>
            </a:r>
            <a:r>
              <a:rPr lang="kk-KZ" sz="1100" dirty="0">
                <a:solidFill>
                  <a:prstClr val="black"/>
                </a:solidFill>
                <a:latin typeface="Times New Roman" panose="02020603050405020304" pitchFamily="18" charset="0"/>
                <a:ea typeface="Calibri" panose="020F0502020204030204" pitchFamily="34" charset="0"/>
              </a:rPr>
              <a:t>лтты</a:t>
            </a:r>
            <a:r>
              <a:rPr lang="kk-KZ" sz="1100" dirty="0">
                <a:solidFill>
                  <a:prstClr val="black"/>
                </a:solidFill>
                <a:latin typeface="Times New Roman" pitchFamily="18" charset="0"/>
                <a:cs typeface="Times New Roman" pitchFamily="18" charset="0"/>
              </a:rPr>
              <a:t>,</a:t>
            </a:r>
            <a:r>
              <a:rPr lang=""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a:t>
            </a:r>
            <a:r>
              <a:rPr lang="kk-KZ" sz="1100" dirty="0" smtClean="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жаңбыр, найзағай</a:t>
            </a:r>
            <a:r>
              <a:rPr lang="kk-KZ"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Солтүстік-шығыстан соғатын жел солтүстік-батысқа ауысады, </a:t>
            </a:r>
            <a:r>
              <a:rPr lang="kk-KZ" sz="1100" dirty="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7</a:t>
            </a:r>
            <a:r>
              <a:rPr lang="kk-KZ" sz="1100" dirty="0" smtClean="0">
                <a:solidFill>
                  <a:prstClr val="black"/>
                </a:solidFill>
                <a:latin typeface="Times New Roman" pitchFamily="18" charset="0"/>
                <a:cs typeface="Times New Roman" pitchFamily="18" charset="0"/>
              </a:rPr>
              <a:t>-12 </a:t>
            </a:r>
            <a:r>
              <a:rPr lang="kk-KZ" sz="1100" dirty="0" smtClean="0">
                <a:solidFill>
                  <a:prstClr val="black"/>
                </a:solidFill>
                <a:latin typeface="Times New Roman" pitchFamily="18" charset="0"/>
                <a:cs typeface="Times New Roman" pitchFamily="18" charset="0"/>
              </a:rPr>
              <a:t>м/с</a:t>
            </a:r>
            <a:r>
              <a:rPr lang="kk-KZ" sz="1100" dirty="0">
                <a:latin typeface="Times New Roman" panose="02020603050405020304" pitchFamily="18" charset="0"/>
                <a:cs typeface="Times New Roman" panose="02020603050405020304" pitchFamily="18" charset="0"/>
              </a:rPr>
              <a:t>.</a:t>
            </a:r>
            <a:r>
              <a:rPr lang="kk-KZ" sz="1100" dirty="0"/>
              <a:t> </a:t>
            </a:r>
            <a:r>
              <a:rPr lang="kk-KZ" sz="1100" dirty="0">
                <a:solidFill>
                  <a:prstClr val="black"/>
                </a:solidFill>
                <a:latin typeface="Times New Roman" pitchFamily="18" charset="0"/>
                <a:cs typeface="Times New Roman" pitchFamily="18" charset="0"/>
              </a:rPr>
              <a:t>Ауа температурасы түнде </a:t>
            </a:r>
            <a:r>
              <a:rPr lang="kk-KZ" sz="1100" dirty="0" smtClean="0">
                <a:solidFill>
                  <a:prstClr val="black"/>
                </a:solidFill>
                <a:latin typeface="Times New Roman" pitchFamily="18" charset="0"/>
                <a:cs typeface="Times New Roman" pitchFamily="18" charset="0"/>
              </a:rPr>
              <a:t>14-16°,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 жылы.</a:t>
            </a:r>
            <a:endParaRPr lang="kk-KZ" sz="1100" dirty="0">
              <a:solidFill>
                <a:prstClr val="black"/>
              </a:solidFill>
              <a:latin typeface="Times New Roman" pitchFamily="18" charset="0"/>
              <a:cs typeface="Times New Roman" pitchFamily="18" charset="0"/>
            </a:endParaRPr>
          </a:p>
          <a:p>
            <a:pPr lvl="0" indent="185738" algn="just"/>
            <a:endParaRPr lang="kk-KZ" sz="500" dirty="0" smtClean="0">
              <a:solidFill>
                <a:prstClr val="black"/>
              </a:solidFill>
              <a:latin typeface="Times New Roman" pitchFamily="18" charset="0"/>
              <a:cs typeface="Times New Roman" pitchFamily="18" charset="0"/>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31 </a:t>
            </a:r>
            <a:r>
              <a:rPr 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Көшпелі бұлтты,</a:t>
            </a:r>
            <a:r>
              <a:rPr lang="" sz="1100" dirty="0">
                <a:solidFill>
                  <a:prstClr val="black"/>
                </a:solidFill>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жаңбыр</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оңтүстік-батыстан </a:t>
            </a:r>
            <a:r>
              <a:rPr lang="kk-KZ" sz="1100" dirty="0" smtClean="0">
                <a:solidFill>
                  <a:prstClr val="black"/>
                </a:solidFill>
                <a:latin typeface="Times New Roman" pitchFamily="18" charset="0"/>
                <a:cs typeface="Times New Roman" pitchFamily="18" charset="0"/>
              </a:rPr>
              <a:t>соғады</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2-7 </a:t>
            </a:r>
            <a:r>
              <a:rPr lang="kk-KZ" sz="1100" dirty="0">
                <a:solidFill>
                  <a:prstClr val="black"/>
                </a:solidFill>
                <a:latin typeface="Times New Roman" pitchFamily="18" charset="0"/>
                <a:cs typeface="Times New Roman" pitchFamily="18" charset="0"/>
              </a:rPr>
              <a:t>м/с. Ауа температурасы </a:t>
            </a:r>
            <a:r>
              <a:rPr lang="kk-KZ" sz="1100" dirty="0" smtClean="0">
                <a:solidFill>
                  <a:prstClr val="black"/>
                </a:solidFill>
                <a:latin typeface="Times New Roman" pitchFamily="18" charset="0"/>
                <a:cs typeface="Times New Roman" pitchFamily="18" charset="0"/>
              </a:rPr>
              <a:t>15-17° </a:t>
            </a:r>
            <a:r>
              <a:rPr lang="kk-KZ" sz="1100" dirty="0">
                <a:solidFill>
                  <a:prstClr val="black"/>
                </a:solidFill>
                <a:latin typeface="Times New Roman" pitchFamily="18" charset="0"/>
                <a:cs typeface="Times New Roman" pitchFamily="18" charset="0"/>
              </a:rPr>
              <a:t>жылы болады.</a:t>
            </a:r>
            <a:r>
              <a:rPr lang="kk-KZ" sz="11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3995" y="2356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71021781"/>
              </p:ext>
            </p:extLst>
          </p:nvPr>
        </p:nvGraphicFramePr>
        <p:xfrm>
          <a:off x="5023995" y="4077072"/>
          <a:ext cx="4691064" cy="211441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4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1,563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TextBox 13"/>
          <p:cNvSpPr txBox="1"/>
          <p:nvPr/>
        </p:nvSpPr>
        <p:spPr>
          <a:xfrm>
            <a:off x="5023995" y="321984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19390</TotalTime>
  <Words>561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3714</cp:revision>
  <cp:lastPrinted>2021-07-01T03:56:27Z</cp:lastPrinted>
  <dcterms:created xsi:type="dcterms:W3CDTF">2018-03-27T06:03:00Z</dcterms:created>
  <dcterms:modified xsi:type="dcterms:W3CDTF">2024-07-29T07:51:45Z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