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69" d="100"/>
          <a:sy n="69" d="100"/>
        </p:scale>
        <p:origin x="72"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66415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en-US" altLang="x-none" sz="1600" b="1" i="1" dirty="0">
                          <a:solidFill>
                            <a:schemeClr val="tx1"/>
                          </a:solidFill>
                          <a:latin typeface="Times New Roman" panose="02020603050405020304" pitchFamily="18" charset="0"/>
                          <a:cs typeface="Times New Roman" panose="02020603050405020304" pitchFamily="18" charset="0"/>
                        </a:rPr>
                        <a:t>211</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29</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2783119"/>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0,011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950</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0,19</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0,057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0,012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1048">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0,25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0,054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30</a:t>
            </a:r>
            <a:r>
              <a:rPr lang="kk-KZ" altLang="ru-RU" sz="1200" b="1" dirty="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en-US" altLang="ru-RU" sz="1200" b="1" dirty="0">
                <a:latin typeface="Times New Roman" panose="02020603050405020304" pitchFamily="18" charset="0"/>
                <a:cs typeface="Times New Roman" panose="02020603050405020304" pitchFamily="18" charset="0"/>
              </a:rPr>
              <a:t>29</a:t>
            </a:r>
            <a:r>
              <a:rPr lang="ru-RU" altLang="ru-RU" sz="1200" b="1" dirty="0">
                <a:latin typeface="Times New Roman" panose="02020603050405020304" pitchFamily="18" charset="0"/>
                <a:cs typeface="Times New Roman" panose="02020603050405020304" pitchFamily="18" charset="0"/>
              </a:rPr>
              <a:t> 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en-US" sz="1200" b="1" dirty="0">
                <a:solidFill>
                  <a:srgbClr val="000000"/>
                </a:solidFill>
                <a:latin typeface="Times New Roman" panose="02020603050405020304" pitchFamily="18" charset="0"/>
                <a:cs typeface="Times New Roman" panose="02020603050405020304" pitchFamily="18" charset="0"/>
                <a:sym typeface="+mn-ea"/>
              </a:rPr>
              <a:t>30</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күндіз өткінші жаңбыр, найзағай, бұршақ, дауыл. Жел оңтүстік-батыстан соғады, күші 9-14, күндіз екпіні 15-20 м/с. Ауа температурасы түнде 19-21, күндіз 32-34 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en-US" sz="1200" b="1" dirty="0">
                <a:solidFill>
                  <a:srgbClr val="000000"/>
                </a:solidFill>
                <a:latin typeface="Times New Roman" pitchFamily="18" charset="0"/>
                <a:cs typeface="Times New Roman" pitchFamily="18" charset="0"/>
                <a:sym typeface="+mn-ea"/>
              </a:rPr>
              <a:t>31</a:t>
            </a:r>
            <a:r>
              <a:rPr lang="ru-RU" sz="1200" b="1" dirty="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en-US" sz="1200" b="1" dirty="0">
                <a:solidFill>
                  <a:srgbClr val="000000"/>
                </a:solidFill>
                <a:latin typeface="Times New Roman" panose="02020603050405020304" pitchFamily="18" charset="0"/>
                <a:cs typeface="Times New Roman" panose="02020603050405020304" pitchFamily="18" charset="0"/>
                <a:sym typeface="+mn-ea"/>
              </a:rPr>
              <a:t>30</a:t>
            </a:r>
            <a:r>
              <a:rPr lang="kk-KZ" sz="1200" b="1" dirty="0">
                <a:solidFill>
                  <a:srgbClr val="000000"/>
                </a:solidFill>
                <a:latin typeface="Times New Roman" panose="02020603050405020304" pitchFamily="18" charset="0"/>
                <a:cs typeface="Times New Roman" panose="02020603050405020304" pitchFamily="18" charset="0"/>
                <a:sym typeface="+mn-ea"/>
              </a:rPr>
              <a:t>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en-US" sz="1200" b="1" dirty="0">
                <a:solidFill>
                  <a:srgbClr val="000000"/>
                </a:solidFill>
                <a:latin typeface="Times New Roman" panose="02020603050405020304" pitchFamily="18" charset="0"/>
                <a:cs typeface="Times New Roman" panose="02020603050405020304" pitchFamily="18" charset="0"/>
                <a:sym typeface="+mn-ea"/>
              </a:rPr>
              <a:t>31</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өткінші жаңбыр, найзағай. </a:t>
            </a:r>
            <a:r>
              <a:rPr lang="kk-KZ" sz="1100" dirty="0">
                <a:latin typeface="Times New Roman" panose="02020603050405020304" pitchFamily="18" charset="0"/>
                <a:cs typeface="Times New Roman" panose="02020603050405020304" pitchFamily="18" charset="0"/>
              </a:rPr>
              <a:t>Жел оңтүстіктен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20-22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en-US" sz="1100" b="1" dirty="0">
                <a:solidFill>
                  <a:schemeClr val="tx1"/>
                </a:solidFill>
                <a:latin typeface="Times New Roman" panose="02020603050405020304" pitchFamily="18" charset="0"/>
                <a:cs typeface="Times New Roman" panose="02020603050405020304" pitchFamily="18" charset="0"/>
              </a:rPr>
              <a:t>30</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en-US" sz="1100" b="1" dirty="0">
                <a:solidFill>
                  <a:schemeClr val="tx1"/>
                </a:solidFill>
                <a:latin typeface="Times New Roman" panose="02020603050405020304" pitchFamily="18" charset="0"/>
                <a:cs typeface="Times New Roman" panose="02020603050405020304" pitchFamily="18" charset="0"/>
              </a:rPr>
              <a:t>31</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26326</TotalTime>
  <Words>617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5122</cp:revision>
  <cp:lastPrinted>2021-07-01T03:56:27Z</cp:lastPrinted>
  <dcterms:created xsi:type="dcterms:W3CDTF">2018-03-27T06:03:00Z</dcterms:created>
  <dcterms:modified xsi:type="dcterms:W3CDTF">2024-07-29T08:13:32Z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