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4993736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736138480"/>
              </p:ext>
            </p:extLst>
          </p:nvPr>
        </p:nvGraphicFramePr>
        <p:xfrm>
          <a:off x="5013732" y="4257917"/>
          <a:ext cx="4691064" cy="209872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34123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шілдеден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30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Аздаған бұлтты, жауын-шашынсыз болады. Солтүстік-шығыстан 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20</a:t>
            </a:r>
            <a:r>
              <a:rPr lang="kk-KZ" sz="1100" dirty="0" smtClean="0">
                <a:latin typeface="Times New Roman" pitchFamily="18" charset="0"/>
                <a:cs typeface="Times New Roman" pitchFamily="18" charset="0"/>
              </a:rPr>
              <a:t>-22, </a:t>
            </a:r>
            <a:r>
              <a:rPr lang="kk-KZ" sz="1100" dirty="0" smtClean="0">
                <a:latin typeface="Times New Roman" pitchFamily="18" charset="0"/>
                <a:cs typeface="Times New Roman" pitchFamily="18" charset="0"/>
              </a:rPr>
              <a:t>күндіз 35-37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31 </a:t>
            </a:r>
            <a:r>
              <a:rPr lang="kk-KZ" altLang="ru-RU" sz="1200" b="1" dirty="0" smtClean="0">
                <a:latin typeface="Times New Roman" pitchFamily="18" charset="0"/>
                <a:cs typeface="Times New Roman"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30</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31</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шілдеге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8-13 м/с. Ауа температурасы  20-22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30</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31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жоғары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13748</TotalTime>
  <Words>573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3305</cp:revision>
  <cp:lastPrinted>2021-07-01T03:56:27Z</cp:lastPrinted>
  <dcterms:created xsi:type="dcterms:W3CDTF">2018-03-27T06:03:00Z</dcterms:created>
  <dcterms:modified xsi:type="dcterms:W3CDTF">2024-07-29T07:25:22Z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