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92940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ночью 1-6, днем 5-10 м/с. Температура воздуха ночью 16-18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30-32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6496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20761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3761</cp:revision>
  <cp:lastPrinted>2021-07-01T03:56:27Z</cp:lastPrinted>
  <dcterms:created xsi:type="dcterms:W3CDTF">2018-03-27T06:03:00Z</dcterms:created>
  <dcterms:modified xsi:type="dcterms:W3CDTF">2024-07-30T09:04:54Z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