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122822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14-16, 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88551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32546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5439</cp:revision>
  <cp:lastPrinted>2021-11-30T05:55:24Z</cp:lastPrinted>
  <dcterms:created xsi:type="dcterms:W3CDTF">2018-03-27T06:03:00Z</dcterms:created>
  <dcterms:modified xsi:type="dcterms:W3CDTF">2024-07-30T06:15:33Z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