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99013265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30 июля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96041919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31 июля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37-39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01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31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13773</TotalTime>
  <Words>609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3182</cp:revision>
  <cp:lastPrinted>2021-07-01T03:56:27Z</cp:lastPrinted>
  <dcterms:created xsi:type="dcterms:W3CDTF">2018-03-27T06:03:00Z</dcterms:created>
  <dcterms:modified xsi:type="dcterms:W3CDTF">2024-07-30T06:22:23Z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