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911351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132471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дождь, временами сильный дождь, гроза, град, шквал.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западный 9-14, днем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26123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4721</cp:revision>
  <cp:lastPrinted>2021-07-01T03:56:27Z</cp:lastPrinted>
  <dcterms:created xsi:type="dcterms:W3CDTF">2018-03-27T06:03:00Z</dcterms:created>
  <dcterms:modified xsi:type="dcterms:W3CDTF">2024-07-30T06:25:16Z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