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45261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ночью 1-6, днем 5-10 м/с. Температура воздуха ночью 16-18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30-32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до 08 ч. 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33719" y="2136338"/>
            <a:ext cx="4809482" cy="81868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18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45999" y="306742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80786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24238</TotalTime>
  <Words>662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4035</cp:revision>
  <cp:lastPrinted>2021-10-18T15:52:53Z</cp:lastPrinted>
  <dcterms:created xsi:type="dcterms:W3CDTF">2018-03-27T06:03:00Z</dcterms:created>
  <dcterms:modified xsi:type="dcterms:W3CDTF">2024-07-30T09:03:12Z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