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6" d="100"/>
          <a:sy n="76" d="100"/>
        </p:scale>
        <p:origin x="-19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548077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31 июля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юго-восточный 5-10 м/с. Температура воздуха ночью 17-19,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31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юго-восточный 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северный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17-19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923528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kk-KZ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20166</TotalTime>
  <Words>556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3840</cp:revision>
  <cp:lastPrinted>2021-07-01T03:56:27Z</cp:lastPrinted>
  <dcterms:created xsi:type="dcterms:W3CDTF">2018-03-27T06:03:00Z</dcterms:created>
  <dcterms:modified xsi:type="dcterms:W3CDTF">2024-07-30T07:26:01Z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