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69451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ночью 1-6, днем 5-10 м/с. Температура воздуха ночью 15-17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28-30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июля до 08 ч. 01 августа</a:t>
            </a:r>
            <a:endParaRPr lang="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46544"/>
            <a:ext cx="4681537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01345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19927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3725</cp:revision>
  <cp:lastPrinted>2021-10-14T11:15:53Z</cp:lastPrinted>
  <dcterms:created xsi:type="dcterms:W3CDTF">2018-03-27T06:03:00Z</dcterms:created>
  <dcterms:modified xsi:type="dcterms:W3CDTF">2024-07-30T09:00:38Z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