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82" d="100"/>
          <a:sy n="82"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750761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a:t>
            </a:r>
            <a:r>
              <a:rPr lang="kk-KZ" altLang="ru-RU" sz="1200" dirty="0" smtClean="0">
                <a:latin typeface="Times New Roman" panose="02020603050405020304" pitchFamily="18" charset="0"/>
                <a:cs typeface="Times New Roman" panose="02020603050405020304" pitchFamily="18" charset="0"/>
              </a:rPr>
              <a:t>-батыстан соғатын жел оңтүстік-шығысқа 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smtClean="0">
                <a:latin typeface="Times New Roman" panose="02020603050405020304" pitchFamily="18" charset="0"/>
                <a:cs typeface="Times New Roman" panose="02020603050405020304" pitchFamily="18" charset="0"/>
              </a:rPr>
              <a:t>м/с. </a:t>
            </a:r>
            <a:r>
              <a:rPr lang="kk-KZ" sz="1200" dirty="0" smtClean="0">
                <a:latin typeface="Times New Roman" pitchFamily="18" charset="0"/>
                <a:cs typeface="Times New Roman" pitchFamily="18" charset="0"/>
                <a:sym typeface="+mn-ea"/>
              </a:rPr>
              <a:t>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17-19, күндіз 33-35 градус қатты ыстық. </a:t>
            </a:r>
            <a:endParaRPr lang="kk-KZ" sz="1200" dirty="0" smtClean="0">
              <a:latin typeface="Times New Roman" pitchFamily="18" charset="0"/>
              <a:cs typeface="Times New Roman" pitchFamily="18" charset="0"/>
              <a:sym typeface="+mn-ea"/>
            </a:endParaRP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a:t>
            </a:r>
            <a:r>
              <a:rPr lang="kk-KZ" altLang="ru-RU" sz="1200" dirty="0" smtClean="0">
                <a:latin typeface="Times New Roman" panose="02020603050405020304" pitchFamily="18" charset="0"/>
                <a:cs typeface="Times New Roman" panose="02020603050405020304" pitchFamily="18" charset="0"/>
              </a:rPr>
              <a:t>түстік-шығыстан соғатын жел солтүстікке 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17-19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4571328"/>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19953</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3844</cp:revision>
  <cp:lastPrinted>2021-07-01T07:38:07Z</cp:lastPrinted>
  <dcterms:created xsi:type="dcterms:W3CDTF">2018-03-27T06:03:00Z</dcterms:created>
  <dcterms:modified xsi:type="dcterms:W3CDTF">2024-07-30T07:25:59Z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