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19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52748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31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9559630"/>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63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1384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19327</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3908</cp:revision>
  <cp:lastPrinted>2021-07-01T03:56:27Z</cp:lastPrinted>
  <dcterms:created xsi:type="dcterms:W3CDTF">2018-03-27T06:03:00Z</dcterms:created>
  <dcterms:modified xsi:type="dcterms:W3CDTF">2024-07-30T07:40:04Z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