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182431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30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30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2122092"/>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30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31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a:t>
            </a:r>
            <a:r>
              <a:rPr lang="kk-KZ" sz="1100" kern="1400" dirty="0">
                <a:solidFill>
                  <a:srgbClr val="000000"/>
                </a:solidFill>
                <a:latin typeface="Times New Roman" panose="02020603050405020304" pitchFamily="18" charset="0"/>
              </a:rPr>
              <a:t>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Солтүстік</a:t>
            </a:r>
            <a:r>
              <a:rPr lang="ru-RU" sz="1100" kern="1400" dirty="0">
                <a:solidFill>
                  <a:srgbClr val="000000"/>
                </a:solidFill>
                <a:latin typeface="Times New Roman" panose="02020603050405020304" pitchFamily="18" charset="0"/>
                <a:ea typeface="Times New Roman" panose="02020603050405020304" pitchFamily="18" charset="0"/>
              </a:rPr>
              <a:t>-б</a:t>
            </a:r>
            <a:r>
              <a:rPr lang="kk-KZ" sz="1100" kern="1400" dirty="0">
                <a:solidFill>
                  <a:srgbClr val="000000"/>
                </a:solidFill>
                <a:latin typeface="Times New Roman" panose="02020603050405020304" pitchFamily="18" charset="0"/>
                <a:cs typeface="Times New Roman" panose="02020603050405020304" pitchFamily="18" charset="0"/>
              </a:rPr>
              <a:t>ат</a:t>
            </a:r>
            <a:r>
              <a:rPr lang="kk-KZ" sz="1100" kern="1400" dirty="0">
                <a:solidFill>
                  <a:srgbClr val="000000"/>
                </a:solidFill>
                <a:latin typeface="Times New Roman" panose="02020603050405020304" pitchFamily="18" charset="0"/>
                <a:ea typeface="Times New Roman" panose="02020603050405020304" pitchFamily="18" charset="0"/>
              </a:rPr>
              <a:t>ыстан жел соғады, күші 9-14 м/с</a:t>
            </a:r>
            <a:r>
              <a:rPr lang="kk-KZ" sz="1100" kern="1400" dirty="0">
                <a:solidFill>
                  <a:srgbClr val="000000"/>
                </a:solidFill>
                <a:latin typeface="Times New Roman" panose="02020603050405020304" pitchFamily="18" charset="0"/>
              </a:rPr>
              <a:t>. Ауа температурасы түнде 14-16, </a:t>
            </a:r>
            <a:r>
              <a:rPr lang="kk-KZ" sz="1100" kern="1400" dirty="0">
                <a:solidFill>
                  <a:srgbClr val="000000"/>
                </a:solidFill>
                <a:latin typeface="Times New Roman" panose="02020603050405020304" pitchFamily="18" charset="0"/>
                <a:ea typeface="Times New Roman" panose="02020603050405020304" pitchFamily="18" charset="0"/>
              </a:rPr>
              <a:t>күндіз 30-32 жылы. </a:t>
            </a:r>
          </a:p>
          <a:p>
            <a:pPr algn="ctr"/>
            <a:r>
              <a:rPr lang="ru-RU" sz="1100" b="1" kern="1400" dirty="0">
                <a:solidFill>
                  <a:srgbClr val="000000"/>
                </a:solidFill>
                <a:latin typeface="Times New Roman" panose="02020603050405020304" pitchFamily="18" charset="0"/>
                <a:cs typeface="Times New Roman" panose="02020603050405020304" pitchFamily="18" charset="0"/>
              </a:rPr>
              <a:t>01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01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a:t>
            </a:r>
            <a:r>
              <a:rPr lang="ru-RU" sz="1100" dirty="0">
                <a:solidFill>
                  <a:prstClr val="black"/>
                </a:solidFill>
                <a:latin typeface="Times New Roman" panose="02020603050405020304" pitchFamily="18" charset="0"/>
                <a:cs typeface="Times New Roman" panose="02020603050405020304" pitchFamily="18" charset="0"/>
              </a:rPr>
              <a:t>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бат</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16-18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31 шілдеде, түнде 01 тамызда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30204</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5236</cp:revision>
  <cp:lastPrinted>2023-01-16T10:13:34Z</cp:lastPrinted>
  <dcterms:created xsi:type="dcterms:W3CDTF">2018-03-27T06:03:00Z</dcterms:created>
  <dcterms:modified xsi:type="dcterms:W3CDTF">2024-07-30T06:17:43Z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