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75" d="100"/>
          <a:sy n="75" d="100"/>
        </p:scale>
        <p:origin x="-22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5086751"/>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№212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8332" y="118758"/>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31 шілдеге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30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a:t>
            </a:r>
            <a:r>
              <a:rPr lang="kk-KZ" sz="1200" b="1" dirty="0" smtClean="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31-33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01 тамызға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31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01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362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44366327"/>
              </p:ext>
            </p:extLst>
          </p:nvPr>
        </p:nvGraphicFramePr>
        <p:xfrm>
          <a:off x="4887749" y="4178852"/>
          <a:ext cx="4781606" cy="1147508"/>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99955">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514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20242</TotalTime>
  <Words>551</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3891</cp:revision>
  <cp:lastPrinted>2021-07-01T07:38:07Z</cp:lastPrinted>
  <dcterms:created xsi:type="dcterms:W3CDTF">2018-03-27T06:03:00Z</dcterms:created>
  <dcterms:modified xsi:type="dcterms:W3CDTF">2024-07-30T07:33:15Z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